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9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20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21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2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4"/>
    <p:sldMasterId id="2147483942" r:id="rId5"/>
    <p:sldMasterId id="2147483931" r:id="rId6"/>
    <p:sldMasterId id="2147483963" r:id="rId7"/>
    <p:sldMasterId id="2147483976" r:id="rId8"/>
    <p:sldMasterId id="2147483966" r:id="rId9"/>
    <p:sldMasterId id="2147483836" r:id="rId10"/>
    <p:sldMasterId id="2147483934" r:id="rId11"/>
    <p:sldMasterId id="2147483898" r:id="rId12"/>
    <p:sldMasterId id="2147483902" r:id="rId13"/>
    <p:sldMasterId id="2147483906" r:id="rId14"/>
    <p:sldMasterId id="2147483914" r:id="rId15"/>
    <p:sldMasterId id="2147483994" r:id="rId16"/>
    <p:sldMasterId id="2147484012" r:id="rId17"/>
    <p:sldMasterId id="2147484019" r:id="rId18"/>
    <p:sldMasterId id="2147484037" r:id="rId19"/>
    <p:sldMasterId id="2147484055" r:id="rId20"/>
    <p:sldMasterId id="2147484075" r:id="rId21"/>
    <p:sldMasterId id="2147484085" r:id="rId22"/>
    <p:sldMasterId id="2147484107" r:id="rId23"/>
    <p:sldMasterId id="2147484129" r:id="rId24"/>
    <p:sldMasterId id="2147484147" r:id="rId25"/>
    <p:sldMasterId id="2147484155" r:id="rId26"/>
  </p:sldMasterIdLst>
  <p:notesMasterIdLst>
    <p:notesMasterId r:id="rId36"/>
  </p:notesMasterIdLst>
  <p:handoutMasterIdLst>
    <p:handoutMasterId r:id="rId37"/>
  </p:handoutMasterIdLst>
  <p:sldIdLst>
    <p:sldId id="271" r:id="rId27"/>
    <p:sldId id="11202" r:id="rId28"/>
    <p:sldId id="11217" r:id="rId29"/>
    <p:sldId id="2142533219" r:id="rId30"/>
    <p:sldId id="11218" r:id="rId31"/>
    <p:sldId id="2142533223" r:id="rId32"/>
    <p:sldId id="2142533224" r:id="rId33"/>
    <p:sldId id="2142533225" r:id="rId34"/>
    <p:sldId id="214253322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7C8201-C7CE-D862-945D-36114A68D707}" name="Robin Ritter" initials="RR" userId="S::rritter1@mortenson.com::e32f7b8c-3825-4762-9a81-96373957a220" providerId="AD"/>
  <p188:author id="{4A912D55-DC0F-3758-E6DC-1555885543FA}" name="Joffrey Wilson" initials="JW" userId="S::jwilson2@mortenson.com::b2e7af2b-346c-4b15-b1c3-8a194ef5678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ffrey Wilson" initials="JW" lastIdx="1" clrIdx="0">
    <p:extLst>
      <p:ext uri="{19B8F6BF-5375-455C-9EA6-DF929625EA0E}">
        <p15:presenceInfo xmlns:p15="http://schemas.microsoft.com/office/powerpoint/2012/main" userId="S::jwilson2@mortenson.com::b2e7af2b-346c-4b15-b1c3-8a194ef567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C2"/>
    <a:srgbClr val="F88900"/>
    <a:srgbClr val="004F8C"/>
    <a:srgbClr val="4F8B36"/>
    <a:srgbClr val="769E2E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9E8E4-7CC3-4CF1-A99B-D03CD82307F4}" v="218" dt="2024-02-08T20:26:04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5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wilson2\Desktop\business%20plant%20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Impact of High Inclusion</a:t>
            </a:r>
            <a:r>
              <a:rPr lang="en-US" sz="1600" b="1" baseline="30000" dirty="0">
                <a:solidFill>
                  <a:schemeClr val="tx1"/>
                </a:solidFill>
              </a:rPr>
              <a:t>2</a:t>
            </a:r>
            <a:endParaRPr 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859551795393386E-2"/>
          <c:y val="0.15251129081847645"/>
          <c:w val="0.96914049864335772"/>
          <c:h val="0.56012051917240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Impact of High Belonging</c:v>
                </c:pt>
              </c:strCache>
            </c:strRef>
          </c:tx>
          <c:spPr>
            <a:solidFill>
              <a:srgbClr val="007C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Sheet1!$A$8:$A$10</c:f>
              <c:strCache>
                <c:ptCount val="3"/>
                <c:pt idx="0">
                  <c:v>Job Performance</c:v>
                </c:pt>
                <c:pt idx="1">
                  <c:v>Turnover Risk</c:v>
                </c:pt>
                <c:pt idx="2">
                  <c:v>Sick Days</c:v>
                </c:pt>
              </c:strCache>
            </c:strRef>
          </c:cat>
          <c:val>
            <c:numRef>
              <c:f>Sheet1!$B$8:$B$10</c:f>
              <c:numCache>
                <c:formatCode>0%</c:formatCode>
                <c:ptCount val="3"/>
                <c:pt idx="0">
                  <c:v>0.56000000000000005</c:v>
                </c:pt>
                <c:pt idx="1">
                  <c:v>-0.5</c:v>
                </c:pt>
                <c:pt idx="2">
                  <c:v>-0.75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3-493B-B94D-2F73FC22B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1655983"/>
        <c:axId val="2051333983"/>
      </c:barChart>
      <c:catAx>
        <c:axId val="1931655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333983"/>
        <c:crosses val="autoZero"/>
        <c:auto val="1"/>
        <c:lblAlgn val="ctr"/>
        <c:lblOffset val="100"/>
        <c:noMultiLvlLbl val="0"/>
      </c:catAx>
      <c:valAx>
        <c:axId val="205133398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3165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627773-F045-824F-8D8B-DF2A270431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083BD-0ADC-CF4B-A445-0F42E031AA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D66B2-AAF7-9543-85D1-824E2D88F9D6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6AD3D-9EFA-0649-9B68-144ECF3477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0DBE7-6556-D549-BE95-35286D586A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A2863-A4E9-1546-A2AC-36B0F44BF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56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6217C-EE4A-B746-98C3-E359223CFF8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1AFFD-16D5-1D43-BDCD-602867293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0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1AFFD-16D5-1D43-BDCD-602867293F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11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1AFFD-16D5-1D43-BDCD-602867293F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1AFFD-16D5-1D43-BDCD-602867293F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7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9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1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4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9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1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4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3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3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3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3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3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3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3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3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3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Title -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5CDB59-26AB-1C4C-A9C0-AA0285826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174" y="1290917"/>
            <a:ext cx="7256929" cy="16539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6400"/>
              </a:lnSpc>
              <a:defRPr lang="en-US" sz="7000" b="0" i="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D4F50-A71E-0947-A3DB-32B804D36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70" y="5330825"/>
            <a:ext cx="2020090" cy="808036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7342C11-C259-C544-A6BF-2220F1901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0174" y="3000899"/>
            <a:ext cx="3965682" cy="428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0" indent="0">
              <a:lnSpc>
                <a:spcPts val="2100"/>
              </a:lnSpc>
              <a:spcBef>
                <a:spcPts val="800"/>
              </a:spcBef>
              <a:buFontTx/>
              <a:buNone/>
              <a:defRPr sz="1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 marL="914400" indent="0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8A111-6E94-CF4E-8EEE-A13C23A784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74" y="3485198"/>
            <a:ext cx="3424237" cy="28575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D7A7AF6-2668-4640-B474-094CF4BCEC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7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713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 -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679AEE9-C88D-E942-ADA5-78156B6B5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5698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4933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5204654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536AB6-9E03-7E48-BC41-A20618BD2B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2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0808F5-57DC-E641-8DD6-3A6B07767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24C0E80-142B-F049-A5B5-B562DF8D8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8379C9B-17F2-AF41-9D64-C38B8DEECE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B69989-59C9-8541-B98B-CEE067B2D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CA5022-E57E-0B4E-B62D-3198E8CD3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E47936-362C-B146-9343-E05CAC46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1570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9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B6FDDF-FBEB-3D42-869C-CB9820E5F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90867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89F29AA-8B54-214D-8597-BEEA19E11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F95CFF0-CEC7-BF48-8DCD-6DF02A82B0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775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B55A0B7-043F-A549-9B07-90EC2704EE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9175420-40B0-6940-8C50-9486F8BC86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5F9C01B-1FC1-6C44-8F1B-DE7010BC09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1781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5309616" cy="21988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162" y="3916799"/>
            <a:ext cx="5303838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5276" y="1597413"/>
            <a:ext cx="5310187" cy="21925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6488" y="3916165"/>
            <a:ext cx="5308600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18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93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B6FDDF-FBEB-3D42-869C-CB9820E5F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6292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E27385-8A68-CC45-A720-2E6A2136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3073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2014A4-DAD4-EB4A-9734-263EBA46D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9BE5C37-BEBE-9F45-8F57-4F3A99959A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509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5430D4A-C5B6-074F-8FAA-6BA7C9338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E1D6BFA-BB51-124E-B904-DE0DE1150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117E783-FE4E-AC4C-931F-B52C72BD8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E8C780-874D-E249-8142-AC74BFA9FD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8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1C12D3F-F5EA-7845-9B6A-1565891B31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F16673ED-D450-6A44-B468-1589C2C7B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4433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Quadran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7E08517-812A-3E4F-B37B-5A2E349D8C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62472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48D7D8C0-C4F2-C642-966B-C0C7B98A2A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016949"/>
            <a:ext cx="6062663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25BAE34-C5F2-1C4B-96BE-B1B7A96E7B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7939" y="3016250"/>
            <a:ext cx="6062472" cy="295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9A9E6FB-3C54-5940-9A3F-57D33795F7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7750" y="0"/>
            <a:ext cx="6062472" cy="2952750"/>
          </a:xfrm>
          <a:prstGeom prst="rect">
            <a:avLst/>
          </a:prstGeom>
          <a:solidFill>
            <a:srgbClr val="007CC2"/>
          </a:solidFill>
        </p:spPr>
        <p:txBody>
          <a:bodyPr lIns="228600" tIns="685800" rIns="457200" bIns="228600" anchor="b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869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</p:spTree>
    <p:extLst>
      <p:ext uri="{BB962C8B-B14F-4D97-AF65-F5344CB8AC3E}">
        <p14:creationId xmlns:p14="http://schemas.microsoft.com/office/powerpoint/2010/main" val="24251581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DC8284-8194-AA4A-BBA3-19F75B8B5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171" y="2519346"/>
            <a:ext cx="9058001" cy="4631673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B6FAD41-A064-6A48-B283-7227B1360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056" y="185609"/>
            <a:ext cx="11430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AF198-700B-E549-AD76-9724DB555E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921" y="1205442"/>
            <a:ext cx="635000" cy="50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5A187E-E751-7B46-93A6-0579BC2D3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3407" y="1129831"/>
            <a:ext cx="6218936" cy="583611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00"/>
              </a:lnSpc>
              <a:defRPr sz="48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323836-B70B-D847-9802-4B52AC725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6191" y="2392430"/>
            <a:ext cx="5486723" cy="2494306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DD24D1-8662-DE4D-A2E9-3D711E1CBC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3408" y="1789053"/>
            <a:ext cx="6218936" cy="457200"/>
          </a:xfrm>
          <a:prstGeom prst="rect">
            <a:avLst/>
          </a:prstGeom>
        </p:spPr>
        <p:txBody>
          <a:bodyPr wrap="none" lIns="9144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0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7347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BAF198-700B-E549-AD76-9724DB555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921" y="1205442"/>
            <a:ext cx="635000" cy="50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5A187E-E751-7B46-93A6-0579BC2D3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3407" y="1129831"/>
            <a:ext cx="6218936" cy="653249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00"/>
              </a:lnSpc>
              <a:defRPr sz="48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323836-B70B-D847-9802-4B52AC725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6191" y="2462068"/>
            <a:ext cx="5486723" cy="2494306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DD24D1-8662-DE4D-A2E9-3D711E1CBC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3408" y="1858691"/>
            <a:ext cx="6218936" cy="457200"/>
          </a:xfrm>
          <a:prstGeom prst="rect">
            <a:avLst/>
          </a:prstGeom>
        </p:spPr>
        <p:txBody>
          <a:bodyPr wrap="none" lIns="9144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0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0CD225F-F409-D94A-9341-CD8D68F45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118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BAF198-700B-E549-AD76-9724DB555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150" y="1205442"/>
            <a:ext cx="635000" cy="50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5A187E-E751-7B46-93A6-0579BC2D3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6636" y="1129831"/>
            <a:ext cx="6218936" cy="639961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00"/>
              </a:lnSpc>
              <a:defRPr sz="48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323836-B70B-D847-9802-4B52AC725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9420" y="2519346"/>
            <a:ext cx="5486723" cy="2494306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DD24D1-8662-DE4D-A2E9-3D711E1CBC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6637" y="1915969"/>
            <a:ext cx="6218936" cy="457200"/>
          </a:xfrm>
          <a:prstGeom prst="rect">
            <a:avLst/>
          </a:prstGeom>
        </p:spPr>
        <p:txBody>
          <a:bodyPr wrap="none" lIns="9144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0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blue&#10;&#10;Description automatically generated">
            <a:extLst>
              <a:ext uri="{FF2B5EF4-FFF2-40B4-BE49-F238E27FC236}">
                <a16:creationId xmlns:a16="http://schemas.microsoft.com/office/drawing/2014/main" id="{C5CA8013-E245-C84C-80D3-E758C745D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23953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ABA5F4-0365-3B4D-8144-0144C9E75C80}"/>
              </a:ext>
            </a:extLst>
          </p:cNvPr>
          <p:cNvGrpSpPr/>
          <p:nvPr userDrawn="1"/>
        </p:nvGrpSpPr>
        <p:grpSpPr>
          <a:xfrm>
            <a:off x="203867" y="220949"/>
            <a:ext cx="2516217" cy="6416101"/>
            <a:chOff x="1981353" y="128827"/>
            <a:chExt cx="2259945" cy="5762633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14A711B-268E-3C43-A316-AA5BC7DB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010" y="128827"/>
              <a:ext cx="1067166" cy="1044933"/>
            </a:xfrm>
            <a:prstGeom prst="rect">
              <a:avLst/>
            </a:prstGeom>
          </p:spPr>
        </p:pic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87771C4C-91D2-894E-95C8-2012D20DA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011" y="1291850"/>
              <a:ext cx="1067166" cy="1073836"/>
            </a:xfrm>
            <a:prstGeom prst="rect">
              <a:avLst/>
            </a:prstGeom>
          </p:spPr>
        </p:pic>
        <p:pic>
          <p:nvPicPr>
            <p:cNvPr id="13" name="Picture 12" descr="Shape, icon, arrow&#10;&#10;Description automatically generated">
              <a:extLst>
                <a:ext uri="{FF2B5EF4-FFF2-40B4-BE49-F238E27FC236}">
                  <a16:creationId xmlns:a16="http://schemas.microsoft.com/office/drawing/2014/main" id="{28A6F3A2-DD35-9E45-B1EB-D2F2C3D18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1353" y="2465444"/>
              <a:ext cx="1067166" cy="1067166"/>
            </a:xfrm>
            <a:prstGeom prst="rect">
              <a:avLst/>
            </a:prstGeom>
          </p:spPr>
        </p:pic>
        <p:pic>
          <p:nvPicPr>
            <p:cNvPr id="14" name="Picture 13" descr="Shape, icon, arrow&#10;&#10;Description automatically generated">
              <a:extLst>
                <a:ext uri="{FF2B5EF4-FFF2-40B4-BE49-F238E27FC236}">
                  <a16:creationId xmlns:a16="http://schemas.microsoft.com/office/drawing/2014/main" id="{436DA5BE-C592-EA49-8DF0-CA2D0043A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1354" y="3676487"/>
              <a:ext cx="1069394" cy="1067166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07ECC2F1-D1ED-214D-A2A4-067E0AE78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010" y="4824294"/>
              <a:ext cx="1067166" cy="1067166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A0CE12DE-4C7B-E049-BEEB-C7CB4AAE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9928" y="4824294"/>
              <a:ext cx="1067166" cy="1044933"/>
            </a:xfrm>
            <a:prstGeom prst="rect">
              <a:avLst/>
            </a:prstGeom>
          </p:spPr>
        </p:pic>
        <p:pic>
          <p:nvPicPr>
            <p:cNvPr id="17" name="Picture 16" descr="Background pattern&#10;&#10;Description automatically generated">
              <a:extLst>
                <a:ext uri="{FF2B5EF4-FFF2-40B4-BE49-F238E27FC236}">
                  <a16:creationId xmlns:a16="http://schemas.microsoft.com/office/drawing/2014/main" id="{A83F43AE-5869-1A43-906F-18E726177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9928" y="3674264"/>
              <a:ext cx="1067166" cy="1069389"/>
            </a:xfrm>
            <a:prstGeom prst="rect">
              <a:avLst/>
            </a:prstGeom>
          </p:spPr>
        </p:pic>
        <p:pic>
          <p:nvPicPr>
            <p:cNvPr id="18" name="Picture 17" descr="Shape, arrow&#10;&#10;Description automatically generated">
              <a:extLst>
                <a:ext uri="{FF2B5EF4-FFF2-40B4-BE49-F238E27FC236}">
                  <a16:creationId xmlns:a16="http://schemas.microsoft.com/office/drawing/2014/main" id="{5C6DDE48-ECBB-7149-8E2E-A1F6B97C9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9928" y="2465444"/>
              <a:ext cx="1067166" cy="1067166"/>
            </a:xfrm>
            <a:prstGeom prst="rect">
              <a:avLst/>
            </a:prstGeom>
          </p:spPr>
        </p:pic>
        <p:pic>
          <p:nvPicPr>
            <p:cNvPr id="19" name="Picture 18" descr="Shape, circle&#10;&#10;Description automatically generated">
              <a:extLst>
                <a:ext uri="{FF2B5EF4-FFF2-40B4-BE49-F238E27FC236}">
                  <a16:creationId xmlns:a16="http://schemas.microsoft.com/office/drawing/2014/main" id="{08A15C19-B7DD-DB4A-A433-22C82370A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9928" y="1291850"/>
              <a:ext cx="1067166" cy="1067166"/>
            </a:xfrm>
            <a:prstGeom prst="rect">
              <a:avLst/>
            </a:prstGeom>
          </p:spPr>
        </p:pic>
        <p:pic>
          <p:nvPicPr>
            <p:cNvPr id="20" name="Picture 19" descr="Shape, background pattern&#10;&#10;Description automatically generated">
              <a:extLst>
                <a:ext uri="{FF2B5EF4-FFF2-40B4-BE49-F238E27FC236}">
                  <a16:creationId xmlns:a16="http://schemas.microsoft.com/office/drawing/2014/main" id="{E911A80E-743B-9842-9719-3B94844C0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537" y="128827"/>
              <a:ext cx="1042761" cy="1044933"/>
            </a:xfrm>
            <a:prstGeom prst="rect">
              <a:avLst/>
            </a:prstGeom>
          </p:spPr>
        </p:pic>
      </p:grp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603E57C-241F-9E47-9F74-399A8F291C8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678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650910-5E7D-7740-9C1F-3B7EBD93A4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C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E422DB-63C3-6F45-B75F-834B16BE0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128" y="206096"/>
            <a:ext cx="1457225" cy="582890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DEDDD9E5-9870-0B4E-AAE4-4E705B75C1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75" y="2144569"/>
            <a:ext cx="9933149" cy="5091993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96EEFE23-ADA0-4149-A491-26BFB952BC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93" y="1143276"/>
            <a:ext cx="631549" cy="4184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5A187E-E751-7B46-93A6-0579BC2D3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8864" y="1042745"/>
            <a:ext cx="6218936" cy="60317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00"/>
              </a:lnSpc>
              <a:buClr>
                <a:schemeClr val="bg1"/>
              </a:buClr>
              <a:defRPr sz="4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323836-B70B-D847-9802-4B52AC725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1648" y="2458694"/>
            <a:ext cx="5486723" cy="2494306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.Lucida Grande UI Regular"/>
              <a:buChar char="►"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.Lucida Grande UI Regular"/>
              <a:buChar char="►"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.Lucida Grande UI Regular"/>
              <a:buChar char="►"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DD24D1-8662-DE4D-A2E9-3D711E1CBC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8865" y="1855317"/>
            <a:ext cx="6218936" cy="457200"/>
          </a:xfrm>
          <a:prstGeom prst="rect">
            <a:avLst/>
          </a:prstGeom>
        </p:spPr>
        <p:txBody>
          <a:bodyPr wrap="none" lIns="9144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bg1"/>
              </a:buClr>
              <a:buFontTx/>
              <a:buNone/>
              <a:defRPr sz="3000" b="0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6497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79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89F29AA-8B54-214D-8597-BEEA19E11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F95CFF0-CEC7-BF48-8DCD-6DF02A82B0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240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Color - White Footer -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67400D-6FF6-3544-8DE7-1BB688B97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E4ECC9-E3DE-E545-A273-45BF44A7FA0E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7586628-88CB-6B4C-AD6A-F061E05AA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900" y="2366645"/>
            <a:ext cx="10515600" cy="13255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SECTION DIVIDER 1</a:t>
            </a:r>
          </a:p>
        </p:txBody>
      </p:sp>
    </p:spTree>
    <p:extLst>
      <p:ext uri="{BB962C8B-B14F-4D97-AF65-F5344CB8AC3E}">
        <p14:creationId xmlns:p14="http://schemas.microsoft.com/office/powerpoint/2010/main" val="14473890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 - Sub/Section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266798"/>
            <a:ext cx="10671974" cy="687635"/>
          </a:xfrm>
          <a:prstGeom prst="rect">
            <a:avLst/>
          </a:prstGeom>
        </p:spPr>
        <p:txBody>
          <a:bodyPr wrap="none" lIns="9144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1089622"/>
            <a:ext cx="7097713" cy="457200"/>
          </a:xfrm>
          <a:prstGeom prst="rect">
            <a:avLst/>
          </a:prstGeom>
        </p:spPr>
        <p:txBody>
          <a:bodyPr wrap="none" lIns="9144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5430D4A-C5B6-074F-8FAA-6BA7C9338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E1D6BFA-BB51-124E-B904-DE0DE1150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117E783-FE4E-AC4C-931F-B52C72BD8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E8C780-874D-E249-8142-AC74BFA9FD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1C12D3F-F5EA-7845-9B6A-1565891B31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000"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F16673ED-D450-6A44-B468-1589C2C7B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000"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7049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083176F-5B80-414A-9AB4-D3816DC08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5312664" cy="4389120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581681-3117-4C61-80A4-D5345720C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281005"/>
            <a:ext cx="6218936" cy="138951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5930EA-A15E-1540-A6A1-D39DF0683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6934" y="1588151"/>
            <a:ext cx="5312664" cy="4389120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38828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DC8284-8194-AA4A-BBA3-19F75B8B5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171" y="2519346"/>
            <a:ext cx="9058001" cy="4631673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B6FAD41-A064-6A48-B283-7227B1360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056" y="185609"/>
            <a:ext cx="11430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AF198-700B-E549-AD76-9724DB555E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921" y="1205442"/>
            <a:ext cx="635000" cy="50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5A187E-E751-7B46-93A6-0579BC2D3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3407" y="1129831"/>
            <a:ext cx="6218936" cy="583611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00"/>
              </a:lnSpc>
              <a:defRPr sz="48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323836-B70B-D847-9802-4B52AC725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6191" y="2392430"/>
            <a:ext cx="5486723" cy="2494306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DD24D1-8662-DE4D-A2E9-3D711E1CBC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3408" y="1789053"/>
            <a:ext cx="6218936" cy="457200"/>
          </a:xfrm>
          <a:prstGeom prst="rect">
            <a:avLst/>
          </a:prstGeom>
        </p:spPr>
        <p:txBody>
          <a:bodyPr wrap="none" lIns="9144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0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9014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BAF198-700B-E549-AD76-9724DB555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921" y="1205442"/>
            <a:ext cx="635000" cy="50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5A187E-E751-7B46-93A6-0579BC2D3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3407" y="1129831"/>
            <a:ext cx="6218936" cy="653249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00"/>
              </a:lnSpc>
              <a:defRPr sz="48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323836-B70B-D847-9802-4B52AC725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6191" y="2462068"/>
            <a:ext cx="5486723" cy="2494306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DD24D1-8662-DE4D-A2E9-3D711E1CBC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3408" y="1858691"/>
            <a:ext cx="6218936" cy="457200"/>
          </a:xfrm>
          <a:prstGeom prst="rect">
            <a:avLst/>
          </a:prstGeom>
        </p:spPr>
        <p:txBody>
          <a:bodyPr wrap="none" lIns="9144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0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0CD225F-F409-D94A-9341-CD8D68F45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264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BAF198-700B-E549-AD76-9724DB555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150" y="1205442"/>
            <a:ext cx="635000" cy="50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5A187E-E751-7B46-93A6-0579BC2D3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6636" y="1129831"/>
            <a:ext cx="6218936" cy="639961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00"/>
              </a:lnSpc>
              <a:defRPr sz="48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323836-B70B-D847-9802-4B52AC725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9420" y="2519346"/>
            <a:ext cx="5486723" cy="2494306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DD24D1-8662-DE4D-A2E9-3D711E1CBC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6637" y="1915969"/>
            <a:ext cx="6218936" cy="457200"/>
          </a:xfrm>
          <a:prstGeom prst="rect">
            <a:avLst/>
          </a:prstGeom>
        </p:spPr>
        <p:txBody>
          <a:bodyPr wrap="none" lIns="9144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0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blue&#10;&#10;Description automatically generated">
            <a:extLst>
              <a:ext uri="{FF2B5EF4-FFF2-40B4-BE49-F238E27FC236}">
                <a16:creationId xmlns:a16="http://schemas.microsoft.com/office/drawing/2014/main" id="{C5CA8013-E245-C84C-80D3-E758C745D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23953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ABA5F4-0365-3B4D-8144-0144C9E75C80}"/>
              </a:ext>
            </a:extLst>
          </p:cNvPr>
          <p:cNvGrpSpPr/>
          <p:nvPr userDrawn="1"/>
        </p:nvGrpSpPr>
        <p:grpSpPr>
          <a:xfrm>
            <a:off x="203867" y="220949"/>
            <a:ext cx="2516217" cy="6416101"/>
            <a:chOff x="1981353" y="128827"/>
            <a:chExt cx="2259945" cy="5762633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14A711B-268E-3C43-A316-AA5BC7DB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010" y="128827"/>
              <a:ext cx="1067166" cy="1044933"/>
            </a:xfrm>
            <a:prstGeom prst="rect">
              <a:avLst/>
            </a:prstGeom>
          </p:spPr>
        </p:pic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87771C4C-91D2-894E-95C8-2012D20DA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011" y="1291850"/>
              <a:ext cx="1067166" cy="1073836"/>
            </a:xfrm>
            <a:prstGeom prst="rect">
              <a:avLst/>
            </a:prstGeom>
          </p:spPr>
        </p:pic>
        <p:pic>
          <p:nvPicPr>
            <p:cNvPr id="13" name="Picture 12" descr="Shape, icon, arrow&#10;&#10;Description automatically generated">
              <a:extLst>
                <a:ext uri="{FF2B5EF4-FFF2-40B4-BE49-F238E27FC236}">
                  <a16:creationId xmlns:a16="http://schemas.microsoft.com/office/drawing/2014/main" id="{28A6F3A2-DD35-9E45-B1EB-D2F2C3D18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1353" y="2465444"/>
              <a:ext cx="1067166" cy="1067166"/>
            </a:xfrm>
            <a:prstGeom prst="rect">
              <a:avLst/>
            </a:prstGeom>
          </p:spPr>
        </p:pic>
        <p:pic>
          <p:nvPicPr>
            <p:cNvPr id="14" name="Picture 13" descr="Shape, icon, arrow&#10;&#10;Description automatically generated">
              <a:extLst>
                <a:ext uri="{FF2B5EF4-FFF2-40B4-BE49-F238E27FC236}">
                  <a16:creationId xmlns:a16="http://schemas.microsoft.com/office/drawing/2014/main" id="{436DA5BE-C592-EA49-8DF0-CA2D0043A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1354" y="3676487"/>
              <a:ext cx="1069394" cy="1067166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07ECC2F1-D1ED-214D-A2A4-067E0AE78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010" y="4824294"/>
              <a:ext cx="1067166" cy="1067166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A0CE12DE-4C7B-E049-BEEB-C7CB4AAE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9928" y="4824294"/>
              <a:ext cx="1067166" cy="1044933"/>
            </a:xfrm>
            <a:prstGeom prst="rect">
              <a:avLst/>
            </a:prstGeom>
          </p:spPr>
        </p:pic>
        <p:pic>
          <p:nvPicPr>
            <p:cNvPr id="17" name="Picture 16" descr="Background pattern&#10;&#10;Description automatically generated">
              <a:extLst>
                <a:ext uri="{FF2B5EF4-FFF2-40B4-BE49-F238E27FC236}">
                  <a16:creationId xmlns:a16="http://schemas.microsoft.com/office/drawing/2014/main" id="{A83F43AE-5869-1A43-906F-18E726177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9928" y="3674264"/>
              <a:ext cx="1067166" cy="1069389"/>
            </a:xfrm>
            <a:prstGeom prst="rect">
              <a:avLst/>
            </a:prstGeom>
          </p:spPr>
        </p:pic>
        <p:pic>
          <p:nvPicPr>
            <p:cNvPr id="18" name="Picture 17" descr="Shape, arrow&#10;&#10;Description automatically generated">
              <a:extLst>
                <a:ext uri="{FF2B5EF4-FFF2-40B4-BE49-F238E27FC236}">
                  <a16:creationId xmlns:a16="http://schemas.microsoft.com/office/drawing/2014/main" id="{5C6DDE48-ECBB-7149-8E2E-A1F6B97C9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9928" y="2465444"/>
              <a:ext cx="1067166" cy="1067166"/>
            </a:xfrm>
            <a:prstGeom prst="rect">
              <a:avLst/>
            </a:prstGeom>
          </p:spPr>
        </p:pic>
        <p:pic>
          <p:nvPicPr>
            <p:cNvPr id="19" name="Picture 18" descr="Shape, circle&#10;&#10;Description automatically generated">
              <a:extLst>
                <a:ext uri="{FF2B5EF4-FFF2-40B4-BE49-F238E27FC236}">
                  <a16:creationId xmlns:a16="http://schemas.microsoft.com/office/drawing/2014/main" id="{08A15C19-B7DD-DB4A-A433-22C82370A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9928" y="1291850"/>
              <a:ext cx="1067166" cy="1067166"/>
            </a:xfrm>
            <a:prstGeom prst="rect">
              <a:avLst/>
            </a:prstGeom>
          </p:spPr>
        </p:pic>
        <p:pic>
          <p:nvPicPr>
            <p:cNvPr id="20" name="Picture 19" descr="Shape, background pattern&#10;&#10;Description automatically generated">
              <a:extLst>
                <a:ext uri="{FF2B5EF4-FFF2-40B4-BE49-F238E27FC236}">
                  <a16:creationId xmlns:a16="http://schemas.microsoft.com/office/drawing/2014/main" id="{E911A80E-743B-9842-9719-3B94844C0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537" y="128827"/>
              <a:ext cx="1042761" cy="1044933"/>
            </a:xfrm>
            <a:prstGeom prst="rect">
              <a:avLst/>
            </a:prstGeom>
          </p:spPr>
        </p:pic>
      </p:grp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603E57C-241F-9E47-9F74-399A8F291C8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830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650910-5E7D-7740-9C1F-3B7EBD93A4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C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E422DB-63C3-6F45-B75F-834B16BE0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128" y="206096"/>
            <a:ext cx="1457225" cy="582890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DEDDD9E5-9870-0B4E-AAE4-4E705B75C1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75" y="2144569"/>
            <a:ext cx="9933149" cy="5091993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96EEFE23-ADA0-4149-A491-26BFB952BC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93" y="1143276"/>
            <a:ext cx="631549" cy="4184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5A187E-E751-7B46-93A6-0579BC2D3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8864" y="1042745"/>
            <a:ext cx="6218936" cy="60317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00"/>
              </a:lnSpc>
              <a:buClr>
                <a:schemeClr val="bg1"/>
              </a:buClr>
              <a:defRPr sz="4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323836-B70B-D847-9802-4B52AC725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1648" y="2458694"/>
            <a:ext cx="5486723" cy="2494306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.Lucida Grande UI Regular"/>
              <a:buChar char="►"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.Lucida Grande UI Regular"/>
              <a:buChar char="►"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.Lucida Grande UI Regular"/>
              <a:buChar char="►"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DD24D1-8662-DE4D-A2E9-3D711E1CBC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8865" y="1855317"/>
            <a:ext cx="6218936" cy="457200"/>
          </a:xfrm>
          <a:prstGeom prst="rect">
            <a:avLst/>
          </a:prstGeom>
        </p:spPr>
        <p:txBody>
          <a:bodyPr wrap="none" lIns="9144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bg1"/>
              </a:buClr>
              <a:buFontTx/>
              <a:buNone/>
              <a:defRPr sz="3000" b="0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8947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7250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Color - White Footer -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67400D-6FF6-3544-8DE7-1BB688B97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E4ECC9-E3DE-E545-A273-45BF44A7FA0E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7586628-88CB-6B4C-AD6A-F061E05AA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900" y="2366645"/>
            <a:ext cx="10515600" cy="13255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SECTION DIVIDER 1</a:t>
            </a:r>
          </a:p>
        </p:txBody>
      </p:sp>
    </p:spTree>
    <p:extLst>
      <p:ext uri="{BB962C8B-B14F-4D97-AF65-F5344CB8AC3E}">
        <p14:creationId xmlns:p14="http://schemas.microsoft.com/office/powerpoint/2010/main" val="28096279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 - 2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5204654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536AB6-9E03-7E48-BC41-A20618BD2B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5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B55A0B7-043F-A549-9B07-90EC2704EE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9175420-40B0-6940-8C50-9486F8BC86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5F9C01B-1FC1-6C44-8F1B-DE7010BC09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4597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 - Sub/Section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266798"/>
            <a:ext cx="10671974" cy="687635"/>
          </a:xfrm>
          <a:prstGeom prst="rect">
            <a:avLst/>
          </a:prstGeom>
        </p:spPr>
        <p:txBody>
          <a:bodyPr wrap="none" lIns="9144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1089622"/>
            <a:ext cx="7097713" cy="457200"/>
          </a:xfrm>
          <a:prstGeom prst="rect">
            <a:avLst/>
          </a:prstGeom>
        </p:spPr>
        <p:txBody>
          <a:bodyPr wrap="none" lIns="9144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5430D4A-C5B6-074F-8FAA-6BA7C9338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E1D6BFA-BB51-124E-B904-DE0DE1150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117E783-FE4E-AC4C-931F-B52C72BD8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E8C780-874D-E249-8142-AC74BFA9FD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1C12D3F-F5EA-7845-9B6A-1565891B31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000"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F16673ED-D450-6A44-B468-1589C2C7B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000"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7817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083176F-5B80-414A-9AB4-D3816DC08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5312664" cy="4389120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581681-3117-4C61-80A4-D5345720C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281005"/>
            <a:ext cx="6218936" cy="138951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5930EA-A15E-1540-A6A1-D39DF0683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6934" y="1588151"/>
            <a:ext cx="5312664" cy="4389120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04557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Foot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MARKETING | 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006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5C169F-F606-3D47-B8F1-97155B0DF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083176F-5B80-414A-9AB4-D3816DC08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788F67-CC01-BF45-985D-F301568744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545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 -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679AEE9-C88D-E942-ADA5-78156B6B5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9741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90277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5204654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536AB6-9E03-7E48-BC41-A20618BD2B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485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0808F5-57DC-E641-8DD6-3A6B07767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24C0E80-142B-F049-A5B5-B562DF8D8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8379C9B-17F2-AF41-9D64-C38B8DEECE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B69989-59C9-8541-B98B-CEE067B2D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CA5022-E57E-0B4E-B62D-3198E8CD3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E47936-362C-B146-9343-E05CAC46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0276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119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B6FDDF-FBEB-3D42-869C-CB9820E5F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5047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5309616" cy="21988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162" y="3916799"/>
            <a:ext cx="5303838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5276" y="1597413"/>
            <a:ext cx="5310187" cy="21925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6488" y="3916165"/>
            <a:ext cx="5308600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234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89F29AA-8B54-214D-8597-BEEA19E11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F95CFF0-CEC7-BF48-8DCD-6DF02A82B0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679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B55A0B7-043F-A549-9B07-90EC2704EE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9175420-40B0-6940-8C50-9486F8BC86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5F9C01B-1FC1-6C44-8F1B-DE7010BC09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2307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5309616" cy="21988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162" y="3916799"/>
            <a:ext cx="5303838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5276" y="1597413"/>
            <a:ext cx="5310187" cy="21925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6488" y="3916165"/>
            <a:ext cx="5308600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117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9136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 - Sub/Section - 3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B5C49722-CC08-4270-959F-D1B454F55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145" y="457514"/>
            <a:ext cx="467813" cy="310628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769E2E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1060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 - Sub/Section - 3 column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6E589767-1077-449B-8CCC-F8C000F96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73" y="234188"/>
            <a:ext cx="501828" cy="33321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126089" y="663663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Diversity, Equity, and Inclusion| 2023 Business Plan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12580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4F8C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B1F2562-D6C8-4076-AB5F-A93EE9B8E0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0" y="6541063"/>
            <a:ext cx="694124" cy="1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179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543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824439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GROUP NAME HERE | 2023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11396929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5CC037-7D36-D141-B351-1E3576365429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>
                <a:latin typeface="Franklin Gothic Medium Cond" panose="020B0606030402020204" pitchFamily="34" charset="0"/>
              </a:rPr>
              <a:t>CONTENTS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E27385-8A68-CC45-A720-2E6A2136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1539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2014A4-DAD4-EB4A-9734-263EBA46D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9BE5C37-BEBE-9F45-8F57-4F3A99959A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002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5430D4A-C5B6-074F-8FAA-6BA7C9338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E1D6BFA-BB51-124E-B904-DE0DE1150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117E783-FE4E-AC4C-931F-B52C72BD8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E8C780-874D-E249-8142-AC74BFA9FD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8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1C12D3F-F5EA-7845-9B6A-1565891B31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F16673ED-D450-6A44-B468-1589C2C7B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8798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Quadran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7E08517-812A-3E4F-B37B-5A2E349D8C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62472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48D7D8C0-C4F2-C642-966B-C0C7B98A2A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016949"/>
            <a:ext cx="6062663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25BAE34-C5F2-1C4B-96BE-B1B7A96E7B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7939" y="3016250"/>
            <a:ext cx="6062472" cy="295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9A9E6FB-3C54-5940-9A3F-57D33795F7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7750" y="0"/>
            <a:ext cx="6062472" cy="2952750"/>
          </a:xfrm>
          <a:prstGeom prst="rect">
            <a:avLst/>
          </a:prstGeom>
          <a:solidFill>
            <a:srgbClr val="007CC2"/>
          </a:solidFill>
        </p:spPr>
        <p:txBody>
          <a:bodyPr lIns="228600" tIns="685800" rIns="457200" bIns="228600" anchor="b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73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8809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</p:spTree>
    <p:extLst>
      <p:ext uri="{BB962C8B-B14F-4D97-AF65-F5344CB8AC3E}">
        <p14:creationId xmlns:p14="http://schemas.microsoft.com/office/powerpoint/2010/main" val="14258932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 - White Footer -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981579-9871-6948-9EC0-2D275CEE3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11F72D-6388-9346-81EC-F9ED492F5EDC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58AA32-48E1-7A49-8FDE-B78D0E311593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8DD29F-B036-4E40-A2E3-1FB168C1F0D2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414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B5CF-90B5-43B8-9E4C-09D5CAC24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29DA4-4580-4786-9773-FC231C04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28D35-68A6-41A4-92C6-76E6D133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86D4-3F53-406C-B113-D234C48FEFCC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617DE-9D99-4046-A4E5-611CE6D2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EF653-992A-4057-BE7D-CFC4C65A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174D-5AF7-4FD4-9A92-716A8213C0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608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Foot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MARKETING | 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556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5C169F-F606-3D47-B8F1-97155B0DF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083176F-5B80-414A-9AB4-D3816DC08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788F67-CC01-BF45-985D-F301568744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592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 -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679AEE9-C88D-E942-ADA5-78156B6B5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4818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2830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5204654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536AB6-9E03-7E48-BC41-A20618BD2B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3817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0808F5-57DC-E641-8DD6-3A6B07767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24C0E80-142B-F049-A5B5-B562DF8D8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8379C9B-17F2-AF41-9D64-C38B8DEECE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B69989-59C9-8541-B98B-CEE067B2D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CA5022-E57E-0B4E-B62D-3198E8CD3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E47936-362C-B146-9343-E05CAC46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3583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E27385-8A68-CC45-A720-2E6A2136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239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B6FDDF-FBEB-3D42-869C-CB9820E5F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1475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89F29AA-8B54-214D-8597-BEEA19E11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F95CFF0-CEC7-BF48-8DCD-6DF02A82B0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174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B55A0B7-043F-A549-9B07-90EC2704EE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9175420-40B0-6940-8C50-9486F8BC86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5F9C01B-1FC1-6C44-8F1B-DE7010BC09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5680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5309616" cy="21988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162" y="3916799"/>
            <a:ext cx="5303838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5276" y="1597413"/>
            <a:ext cx="5310187" cy="21925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6488" y="3916165"/>
            <a:ext cx="5308600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313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0030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 - Sub/Section - 3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B5C49722-CC08-4270-959F-D1B454F55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145" y="457514"/>
            <a:ext cx="467813" cy="310628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769E2E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8935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 - Sub/Section - 3 column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6E589767-1077-449B-8CCC-F8C000F96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73" y="234188"/>
            <a:ext cx="501828" cy="33321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126089" y="663663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Human Resources| 2023 Business Plan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12580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4F8C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B1F2562-D6C8-4076-AB5F-A93EE9B8E0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0" y="6541063"/>
            <a:ext cx="694124" cy="1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517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543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824439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GROUP NAME HERE | 2023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11396929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5CC037-7D36-D141-B351-1E3576365429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>
                <a:latin typeface="Franklin Gothic Medium Cond" panose="020B0606030402020204" pitchFamily="34" charset="0"/>
              </a:rPr>
              <a:t>CONTENTS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E27385-8A68-CC45-A720-2E6A2136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912364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2014A4-DAD4-EB4A-9734-263EBA46D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9BE5C37-BEBE-9F45-8F57-4F3A99959A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7358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5430D4A-C5B6-074F-8FAA-6BA7C9338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E1D6BFA-BB51-124E-B904-DE0DE1150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117E783-FE4E-AC4C-931F-B52C72BD8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E8C780-874D-E249-8142-AC74BFA9FD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8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1C12D3F-F5EA-7845-9B6A-1565891B31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F16673ED-D450-6A44-B468-1589C2C7B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5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2014A4-DAD4-EB4A-9734-263EBA46D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9BE5C37-BEBE-9F45-8F57-4F3A99959A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06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Quadran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7E08517-812A-3E4F-B37B-5A2E349D8C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62472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48D7D8C0-C4F2-C642-966B-C0C7B98A2A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016949"/>
            <a:ext cx="6062663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25BAE34-C5F2-1C4B-96BE-B1B7A96E7B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7939" y="3016250"/>
            <a:ext cx="6062472" cy="295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9A9E6FB-3C54-5940-9A3F-57D33795F7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7750" y="0"/>
            <a:ext cx="6062472" cy="2952750"/>
          </a:xfrm>
          <a:prstGeom prst="rect">
            <a:avLst/>
          </a:prstGeom>
          <a:solidFill>
            <a:srgbClr val="007CC2"/>
          </a:solidFill>
        </p:spPr>
        <p:txBody>
          <a:bodyPr lIns="228600" tIns="685800" rIns="457200" bIns="228600" anchor="b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6482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STRATEGIC MARKETNG  | 2021 Business Plan</a:t>
            </a:r>
          </a:p>
        </p:txBody>
      </p:sp>
    </p:spTree>
    <p:extLst>
      <p:ext uri="{BB962C8B-B14F-4D97-AF65-F5344CB8AC3E}">
        <p14:creationId xmlns:p14="http://schemas.microsoft.com/office/powerpoint/2010/main" val="42051577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 - White Footer -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981579-9871-6948-9EC0-2D275CEE3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11F72D-6388-9346-81EC-F9ED492F5EDC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58AA32-48E1-7A49-8FDE-B78D0E311593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8DD29F-B036-4E40-A2E3-1FB168C1F0D2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774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B5CF-90B5-43B8-9E4C-09D5CAC24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29DA4-4580-4786-9773-FC231C04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28D35-68A6-41A4-92C6-76E6D133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86D4-3F53-406C-B113-D234C48FEFCC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617DE-9D99-4046-A4E5-611CE6D2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EF653-992A-4057-BE7D-CFC4C65A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174D-5AF7-4FD4-9A92-716A8213C0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54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Foot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286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5C169F-F606-3D47-B8F1-97155B0DF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083176F-5B80-414A-9AB4-D3816DC08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788F67-CC01-BF45-985D-F30156874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034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 -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679AEE9-C88D-E942-ADA5-78156B6B5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84633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9249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5204654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536AB6-9E03-7E48-BC41-A20618BD2B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082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0808F5-57DC-E641-8DD6-3A6B07767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24C0E80-142B-F049-A5B5-B562DF8D8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8379C9B-17F2-AF41-9D64-C38B8DEECE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B69989-59C9-8541-B98B-CEE067B2D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CA5022-E57E-0B4E-B62D-3198E8CD3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E47936-362C-B146-9343-E05CAC46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61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5430D4A-C5B6-074F-8FAA-6BA7C9338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E1D6BFA-BB51-124E-B904-DE0DE1150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117E783-FE4E-AC4C-931F-B52C72BD8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E8C780-874D-E249-8142-AC74BFA9FD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8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1C12D3F-F5EA-7845-9B6A-1565891B31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F16673ED-D450-6A44-B468-1589C2C7B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1362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6295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B6FDDF-FBEB-3D42-869C-CB9820E5F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73731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89F29AA-8B54-214D-8597-BEEA19E11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F95CFF0-CEC7-BF48-8DCD-6DF02A82B0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2776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B55A0B7-043F-A549-9B07-90EC2704EE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9175420-40B0-6940-8C50-9486F8BC86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5F9C01B-1FC1-6C44-8F1B-DE7010BC09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47328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5309616" cy="21988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162" y="3916799"/>
            <a:ext cx="5303838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5276" y="1597413"/>
            <a:ext cx="5310187" cy="21925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6488" y="3916165"/>
            <a:ext cx="5308600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1112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4370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E27385-8A68-CC45-A720-2E6A2136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1669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2014A4-DAD4-EB4A-9734-263EBA46D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9BE5C37-BEBE-9F45-8F57-4F3A99959A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7271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5430D4A-C5B6-074F-8FAA-6BA7C9338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E1D6BFA-BB51-124E-B904-DE0DE1150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117E783-FE4E-AC4C-931F-B52C72BD8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E8C780-874D-E249-8142-AC74BFA9FD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8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1C12D3F-F5EA-7845-9B6A-1565891B31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F16673ED-D450-6A44-B468-1589C2C7B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0850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Quadran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7E08517-812A-3E4F-B37B-5A2E349D8C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62472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48D7D8C0-C4F2-C642-966B-C0C7B98A2A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016949"/>
            <a:ext cx="6062663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25BAE34-C5F2-1C4B-96BE-B1B7A96E7B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7939" y="3016250"/>
            <a:ext cx="6062472" cy="295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9A9E6FB-3C54-5940-9A3F-57D33795F7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7750" y="0"/>
            <a:ext cx="6062472" cy="2952750"/>
          </a:xfrm>
          <a:prstGeom prst="rect">
            <a:avLst/>
          </a:prstGeom>
          <a:solidFill>
            <a:srgbClr val="007CC2"/>
          </a:solidFill>
        </p:spPr>
        <p:txBody>
          <a:bodyPr lIns="228600" tIns="685800" rIns="457200" bIns="228600" anchor="b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6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Quadran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7E08517-812A-3E4F-B37B-5A2E349D8C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62472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48D7D8C0-C4F2-C642-966B-C0C7B98A2A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016949"/>
            <a:ext cx="6062663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25BAE34-C5F2-1C4B-96BE-B1B7A96E7B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7939" y="3016250"/>
            <a:ext cx="6062472" cy="295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9A9E6FB-3C54-5940-9A3F-57D33795F7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7750" y="0"/>
            <a:ext cx="6062472" cy="2952750"/>
          </a:xfrm>
          <a:prstGeom prst="rect">
            <a:avLst/>
          </a:prstGeom>
          <a:solidFill>
            <a:srgbClr val="007CC2"/>
          </a:solidFill>
        </p:spPr>
        <p:txBody>
          <a:bodyPr lIns="228600" tIns="685800" rIns="457200" bIns="228600" anchor="b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96362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</p:spTree>
    <p:extLst>
      <p:ext uri="{BB962C8B-B14F-4D97-AF65-F5344CB8AC3E}">
        <p14:creationId xmlns:p14="http://schemas.microsoft.com/office/powerpoint/2010/main" val="14023229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Blue Colo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460004-3FD3-3E43-8953-682009FC024A}"/>
              </a:ext>
            </a:extLst>
          </p:cNvPr>
          <p:cNvCxnSpPr/>
          <p:nvPr userDrawn="1"/>
        </p:nvCxnSpPr>
        <p:spPr>
          <a:xfrm>
            <a:off x="0" y="6410442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ED90F03-A09F-24AE-5CA9-78733D4DB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7893" y="6519438"/>
            <a:ext cx="826682" cy="22963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9A4909-5AE2-D564-4C14-61A9A6567DE9}"/>
              </a:ext>
            </a:extLst>
          </p:cNvPr>
          <p:cNvSpPr txBox="1">
            <a:spLocks/>
          </p:cNvSpPr>
          <p:nvPr userDrawn="1"/>
        </p:nvSpPr>
        <p:spPr>
          <a:xfrm>
            <a:off x="243112" y="6564042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5CC037-7D36-D141-B351-1E357636542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7561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Blue Color - 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2539147-DB1B-1DBF-F4DC-BAA0E30B0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900" y="2366645"/>
            <a:ext cx="10515600" cy="1705023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ctr">
              <a:lnSpc>
                <a:spcPct val="100000"/>
              </a:lnSpc>
              <a:defRPr sz="6000" b="0" i="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SECTION DIVIDER 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22C5E5-3147-0802-20B9-620202B38B3B}"/>
              </a:ext>
            </a:extLst>
          </p:cNvPr>
          <p:cNvCxnSpPr/>
          <p:nvPr userDrawn="1"/>
        </p:nvCxnSpPr>
        <p:spPr>
          <a:xfrm>
            <a:off x="0" y="6410442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9992A32-714D-BD93-02A8-A8CC678ED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7893" y="6519438"/>
            <a:ext cx="826682" cy="22963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EE07970-8F7A-8B25-4E0B-C0F8F4686179}"/>
              </a:ext>
            </a:extLst>
          </p:cNvPr>
          <p:cNvSpPr txBox="1">
            <a:spLocks/>
          </p:cNvSpPr>
          <p:nvPr userDrawn="1"/>
        </p:nvSpPr>
        <p:spPr>
          <a:xfrm>
            <a:off x="243112" y="6564042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5CC037-7D36-D141-B351-1E357636542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718096-4CD6-6287-5DE4-B8636973ABDC}"/>
              </a:ext>
            </a:extLst>
          </p:cNvPr>
          <p:cNvSpPr/>
          <p:nvPr userDrawn="1"/>
        </p:nvSpPr>
        <p:spPr>
          <a:xfrm>
            <a:off x="2839452" y="2344270"/>
            <a:ext cx="6582340" cy="10156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106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Blue Color - 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9D7104B-D99C-E646-A902-585509FDD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1" y="2887846"/>
            <a:ext cx="10515600" cy="1386193"/>
          </a:xfrm>
          <a:prstGeom prst="rect">
            <a:avLst/>
          </a:prstGeom>
        </p:spPr>
        <p:txBody>
          <a:bodyPr vert="horz" wrap="none" lIns="91440" tIns="0" rIns="0" bIns="0" rtlCol="0" anchor="t">
            <a:noAutofit/>
          </a:bodyPr>
          <a:lstStyle>
            <a:lvl1pPr algn="l">
              <a:lnSpc>
                <a:spcPct val="100000"/>
              </a:lnSpc>
              <a:defRPr sz="4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Section Divider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A842F2-CA15-8E48-A7A1-A430D3DFCE6D}"/>
              </a:ext>
            </a:extLst>
          </p:cNvPr>
          <p:cNvCxnSpPr/>
          <p:nvPr userDrawn="1"/>
        </p:nvCxnSpPr>
        <p:spPr>
          <a:xfrm>
            <a:off x="0" y="2887846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279816B-8352-DA4E-AA40-5A2E1F3AE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521" y="4285320"/>
            <a:ext cx="3295650" cy="19256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Another version of a divider. Subhead text goes here.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6799C3-CB5D-E541-8E15-722BD427D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521" y="997301"/>
            <a:ext cx="2759075" cy="1901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800" b="1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03E9-2050-8B05-551D-3A3B26400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7893" y="6519438"/>
            <a:ext cx="826682" cy="22963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AA8738-C960-0899-5C77-9436E2728F65}"/>
              </a:ext>
            </a:extLst>
          </p:cNvPr>
          <p:cNvSpPr txBox="1">
            <a:spLocks/>
          </p:cNvSpPr>
          <p:nvPr userDrawn="1"/>
        </p:nvSpPr>
        <p:spPr>
          <a:xfrm>
            <a:off x="243112" y="6564042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5CC037-7D36-D141-B351-1E357636542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354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Blue Background - 4 Gro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F20A17-9986-4D03-9D8E-64401292A635}"/>
              </a:ext>
            </a:extLst>
          </p:cNvPr>
          <p:cNvCxnSpPr>
            <a:cxnSpLocks/>
          </p:cNvCxnSpPr>
          <p:nvPr userDrawn="1"/>
        </p:nvCxnSpPr>
        <p:spPr>
          <a:xfrm>
            <a:off x="3448806" y="2225842"/>
            <a:ext cx="0" cy="34650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73D4D-40C2-4445-92E6-CA648D2BC754}"/>
              </a:ext>
            </a:extLst>
          </p:cNvPr>
          <p:cNvCxnSpPr>
            <a:cxnSpLocks/>
          </p:cNvCxnSpPr>
          <p:nvPr userDrawn="1"/>
        </p:nvCxnSpPr>
        <p:spPr>
          <a:xfrm>
            <a:off x="6121878" y="2225842"/>
            <a:ext cx="0" cy="34650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FA6813-93FD-4A7F-9EF1-B5C8D9598016}"/>
              </a:ext>
            </a:extLst>
          </p:cNvPr>
          <p:cNvCxnSpPr>
            <a:cxnSpLocks/>
          </p:cNvCxnSpPr>
          <p:nvPr userDrawn="1"/>
        </p:nvCxnSpPr>
        <p:spPr>
          <a:xfrm>
            <a:off x="8794348" y="2225842"/>
            <a:ext cx="0" cy="34650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261C6D-EDBE-4693-956D-14C3B154AE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944" y="2457450"/>
            <a:ext cx="2560320" cy="6000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None/>
              <a:defRPr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EEC259-D03E-427A-8181-546064811D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944" y="3057525"/>
            <a:ext cx="2560320" cy="2501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text goes here.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E3F0D6B-C2A3-4245-87B3-E4AAAB8109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02318" y="2457450"/>
            <a:ext cx="2560320" cy="6000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None/>
              <a:defRPr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4B7BB70-D82B-4F00-94FF-2B77FEDDA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2318" y="3057525"/>
            <a:ext cx="2560320" cy="2501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text goes here.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5BF167C-7F7C-41C9-B013-25A0C572ED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2692" y="2457450"/>
            <a:ext cx="2560320" cy="6000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None/>
              <a:defRPr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7FBA9B2-1ED2-4789-A025-03C0798621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692" y="3057525"/>
            <a:ext cx="2556589" cy="2501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text goes here.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65DE53E-82C8-4F8B-95E7-C90DF18575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3067" y="2457450"/>
            <a:ext cx="2560320" cy="6000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None/>
              <a:defRPr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861CF4E4-F26F-413A-BF45-9FEC4432D2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3067" y="3057525"/>
            <a:ext cx="2560320" cy="2501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text goes here.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A0E4924-1F08-8062-3765-CC5327D5E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280"/>
            <a:ext cx="10515600" cy="160941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+mj-cs"/>
              </a:rPr>
              <a:t>EXAMPLE OF 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603020102020204" pitchFamily="34" charset="0"/>
                <a:ea typeface="+mj-ea"/>
                <a:cs typeface="+mj-cs"/>
              </a:rPr>
              <a:t>SLIDE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+mj-cs"/>
              </a:rPr>
              <a:t>LIKE THIS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5D7F6B-A969-105C-1911-9E94477589FE}"/>
              </a:ext>
            </a:extLst>
          </p:cNvPr>
          <p:cNvCxnSpPr/>
          <p:nvPr userDrawn="1"/>
        </p:nvCxnSpPr>
        <p:spPr>
          <a:xfrm>
            <a:off x="0" y="6410442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178AC47-1A51-CA3F-38C1-AF2F20D5B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7893" y="6519438"/>
            <a:ext cx="826682" cy="22963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A2A8E-5125-2A06-1D50-05157C884FE2}"/>
              </a:ext>
            </a:extLst>
          </p:cNvPr>
          <p:cNvSpPr txBox="1">
            <a:spLocks/>
          </p:cNvSpPr>
          <p:nvPr userDrawn="1"/>
        </p:nvSpPr>
        <p:spPr>
          <a:xfrm>
            <a:off x="243112" y="6564042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5CC037-7D36-D141-B351-1E357636542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89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Blue Background - Multi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F20A17-9986-4D03-9D8E-64401292A635}"/>
              </a:ext>
            </a:extLst>
          </p:cNvPr>
          <p:cNvCxnSpPr>
            <a:cxnSpLocks/>
          </p:cNvCxnSpPr>
          <p:nvPr userDrawn="1"/>
        </p:nvCxnSpPr>
        <p:spPr>
          <a:xfrm>
            <a:off x="3457434" y="2293540"/>
            <a:ext cx="0" cy="16246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73D4D-40C2-4445-92E6-CA648D2BC754}"/>
              </a:ext>
            </a:extLst>
          </p:cNvPr>
          <p:cNvCxnSpPr>
            <a:cxnSpLocks/>
          </p:cNvCxnSpPr>
          <p:nvPr userDrawn="1"/>
        </p:nvCxnSpPr>
        <p:spPr>
          <a:xfrm>
            <a:off x="6104626" y="2293540"/>
            <a:ext cx="0" cy="16246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FA6813-93FD-4A7F-9EF1-B5C8D9598016}"/>
              </a:ext>
            </a:extLst>
          </p:cNvPr>
          <p:cNvCxnSpPr>
            <a:cxnSpLocks/>
          </p:cNvCxnSpPr>
          <p:nvPr userDrawn="1"/>
        </p:nvCxnSpPr>
        <p:spPr>
          <a:xfrm>
            <a:off x="8759836" y="2293540"/>
            <a:ext cx="0" cy="16246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261C6D-EDBE-4693-956D-14C3B154AE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017" y="2293540"/>
            <a:ext cx="2560320" cy="6000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EEC259-D03E-427A-8181-546064811D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017" y="2893615"/>
            <a:ext cx="2560320" cy="10246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text goes here.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E3F0D6B-C2A3-4245-87B3-E4AAAB8109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6666" y="2293540"/>
            <a:ext cx="2560320" cy="6000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4B7BB70-D82B-4F00-94FF-2B77FEDDA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6666" y="2893615"/>
            <a:ext cx="2560320" cy="102461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text goes here.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5BF167C-7F7C-41C9-B013-25A0C572ED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49315" y="2293540"/>
            <a:ext cx="2560320" cy="6000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7FBA9B2-1ED2-4789-A025-03C0798621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9315" y="2893615"/>
            <a:ext cx="2560320" cy="102460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text goes here.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65DE53E-82C8-4F8B-95E7-C90DF18575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1964" y="2293540"/>
            <a:ext cx="2560320" cy="6000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861CF4E4-F26F-413A-BF45-9FEC4432D2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01964" y="2893615"/>
            <a:ext cx="2560320" cy="10246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text goes here.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328E73-3F73-A746-8F4C-44C8B6AEADC2}"/>
              </a:ext>
            </a:extLst>
          </p:cNvPr>
          <p:cNvCxnSpPr>
            <a:cxnSpLocks/>
          </p:cNvCxnSpPr>
          <p:nvPr userDrawn="1"/>
        </p:nvCxnSpPr>
        <p:spPr>
          <a:xfrm>
            <a:off x="4787112" y="4360188"/>
            <a:ext cx="0" cy="16246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738064-AEE7-F944-BA33-FA2A0E2B2541}"/>
              </a:ext>
            </a:extLst>
          </p:cNvPr>
          <p:cNvCxnSpPr>
            <a:cxnSpLocks/>
          </p:cNvCxnSpPr>
          <p:nvPr userDrawn="1"/>
        </p:nvCxnSpPr>
        <p:spPr>
          <a:xfrm>
            <a:off x="7451554" y="4360188"/>
            <a:ext cx="0" cy="16246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E3CCD47-432B-7449-892B-FA57800540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73698" y="4360188"/>
            <a:ext cx="2560320" cy="6000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28A83661-6786-0440-8527-605D1A3B6B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3698" y="4960263"/>
            <a:ext cx="2560320" cy="10246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text goes here.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D3493EC5-3583-9241-82AA-E25A18A37C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8370" y="4360188"/>
            <a:ext cx="2560320" cy="6000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02F60B7C-70FD-F949-91A8-7ACC96EDF4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8370" y="4960263"/>
            <a:ext cx="2560320" cy="102461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text goes here.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445677F-4CAA-3749-8FE4-02BBFD9381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8266" y="4360188"/>
            <a:ext cx="2560320" cy="6000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52EE2AA-BC23-8D49-A5FF-0B1A0C234E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98266" y="4960263"/>
            <a:ext cx="2560320" cy="102460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text goes here.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EAE5DC-666C-E84E-8640-F114E2672278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4156070"/>
            <a:ext cx="10524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0F20A4E0-E144-94D1-63E6-87C2FAE2F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280"/>
            <a:ext cx="10515600" cy="160941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+mj-cs"/>
              </a:rPr>
              <a:t>EXAMPLE OF 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603020102020204" pitchFamily="34" charset="0"/>
                <a:ea typeface="+mj-ea"/>
                <a:cs typeface="+mj-cs"/>
              </a:rPr>
              <a:t>SLIDE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+mj-cs"/>
              </a:rPr>
              <a:t>LIKE THIS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2C803A-289A-2476-2D50-2A9AD63DD7AF}"/>
              </a:ext>
            </a:extLst>
          </p:cNvPr>
          <p:cNvCxnSpPr/>
          <p:nvPr userDrawn="1"/>
        </p:nvCxnSpPr>
        <p:spPr>
          <a:xfrm>
            <a:off x="0" y="6410442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830E6DF-09A2-1B0A-C933-864F2A3AF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7893" y="6519438"/>
            <a:ext cx="826682" cy="22963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1A3D1-D379-0946-298C-D7371B4C92F8}"/>
              </a:ext>
            </a:extLst>
          </p:cNvPr>
          <p:cNvSpPr txBox="1">
            <a:spLocks/>
          </p:cNvSpPr>
          <p:nvPr userDrawn="1"/>
        </p:nvSpPr>
        <p:spPr>
          <a:xfrm>
            <a:off x="243112" y="6564042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5CC037-7D36-D141-B351-1E357636542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808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Blue Background -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EFFB44B-B56F-4D78-85DD-61AEF6931258}"/>
              </a:ext>
            </a:extLst>
          </p:cNvPr>
          <p:cNvSpPr/>
          <p:nvPr userDrawn="1"/>
        </p:nvSpPr>
        <p:spPr>
          <a:xfrm>
            <a:off x="1491916" y="2744387"/>
            <a:ext cx="2334126" cy="2334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0000"/>
              </a:lnSpc>
            </a:pPr>
            <a:endParaRPr lang="en-US" dirty="0"/>
          </a:p>
        </p:txBody>
      </p:sp>
      <p:sp>
        <p:nvSpPr>
          <p:cNvPr id="12" name="Triangle 3">
            <a:extLst>
              <a:ext uri="{FF2B5EF4-FFF2-40B4-BE49-F238E27FC236}">
                <a16:creationId xmlns:a16="http://schemas.microsoft.com/office/drawing/2014/main" id="{845B30CF-F6DA-4D6D-A091-C297C6D0B2C6}"/>
              </a:ext>
            </a:extLst>
          </p:cNvPr>
          <p:cNvSpPr/>
          <p:nvPr userDrawn="1"/>
        </p:nvSpPr>
        <p:spPr>
          <a:xfrm flipV="1">
            <a:off x="2310063" y="2624072"/>
            <a:ext cx="697832" cy="312821"/>
          </a:xfrm>
          <a:prstGeom prst="triangle">
            <a:avLst/>
          </a:prstGeom>
          <a:solidFill>
            <a:srgbClr val="F8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4BEAE7-9FF4-4E32-B65B-B5DAEA430225}"/>
              </a:ext>
            </a:extLst>
          </p:cNvPr>
          <p:cNvSpPr/>
          <p:nvPr userDrawn="1"/>
        </p:nvSpPr>
        <p:spPr>
          <a:xfrm>
            <a:off x="5057272" y="2744387"/>
            <a:ext cx="2334126" cy="2334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0000"/>
              </a:lnSpc>
            </a:pPr>
            <a:endParaRPr lang="en-US" dirty="0"/>
          </a:p>
        </p:txBody>
      </p:sp>
      <p:sp>
        <p:nvSpPr>
          <p:cNvPr id="14" name="Triangle 8">
            <a:extLst>
              <a:ext uri="{FF2B5EF4-FFF2-40B4-BE49-F238E27FC236}">
                <a16:creationId xmlns:a16="http://schemas.microsoft.com/office/drawing/2014/main" id="{8369F054-3D55-4E08-8610-A3F42A302059}"/>
              </a:ext>
            </a:extLst>
          </p:cNvPr>
          <p:cNvSpPr/>
          <p:nvPr userDrawn="1"/>
        </p:nvSpPr>
        <p:spPr>
          <a:xfrm>
            <a:off x="5875419" y="2551883"/>
            <a:ext cx="697832" cy="312821"/>
          </a:xfrm>
          <a:prstGeom prst="triangle">
            <a:avLst/>
          </a:prstGeom>
          <a:solidFill>
            <a:srgbClr val="F8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1F3B91-6352-4A9C-B9CE-D3C4C7CA26A5}"/>
              </a:ext>
            </a:extLst>
          </p:cNvPr>
          <p:cNvSpPr/>
          <p:nvPr userDrawn="1"/>
        </p:nvSpPr>
        <p:spPr>
          <a:xfrm>
            <a:off x="8474242" y="2744387"/>
            <a:ext cx="2334126" cy="2334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dirty="0"/>
          </a:p>
        </p:txBody>
      </p:sp>
      <p:sp>
        <p:nvSpPr>
          <p:cNvPr id="29" name="Triangle 13">
            <a:extLst>
              <a:ext uri="{FF2B5EF4-FFF2-40B4-BE49-F238E27FC236}">
                <a16:creationId xmlns:a16="http://schemas.microsoft.com/office/drawing/2014/main" id="{44470D82-4AD4-4BA5-BBA6-0CCD5AA1D1FD}"/>
              </a:ext>
            </a:extLst>
          </p:cNvPr>
          <p:cNvSpPr/>
          <p:nvPr userDrawn="1"/>
        </p:nvSpPr>
        <p:spPr>
          <a:xfrm flipV="1">
            <a:off x="9292389" y="2624072"/>
            <a:ext cx="697832" cy="312821"/>
          </a:xfrm>
          <a:prstGeom prst="triangle">
            <a:avLst/>
          </a:prstGeom>
          <a:solidFill>
            <a:srgbClr val="F8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261C6D-EDBE-4693-956D-14C3B154AE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1449" y="3696281"/>
            <a:ext cx="2289557" cy="6000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buNone/>
              <a:defRPr sz="3200" cap="all" baseline="0">
                <a:solidFill>
                  <a:schemeClr val="accent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EEC259-D03E-427A-8181-546064811D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449" y="2914440"/>
            <a:ext cx="2289557" cy="6000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>
                <a:solidFill>
                  <a:srgbClr val="007CC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E3F0D6B-C2A3-4245-87B3-E4AAAB8109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393" y="3696281"/>
            <a:ext cx="2221957" cy="6000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buNone/>
              <a:defRPr sz="3200" cap="all" baseline="0">
                <a:solidFill>
                  <a:schemeClr val="accent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4B7BB70-D82B-4F00-94FF-2B77FEDDA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393" y="2914440"/>
            <a:ext cx="2221957" cy="6000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>
                <a:solidFill>
                  <a:srgbClr val="007CC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5BF167C-7F7C-41C9-B013-25A0C572ED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38069" y="3696281"/>
            <a:ext cx="2221957" cy="6000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buNone/>
              <a:defRPr sz="3200" cap="all" baseline="0">
                <a:solidFill>
                  <a:schemeClr val="accent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7FBA9B2-1ED2-4789-A025-03C0798621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38069" y="2914440"/>
            <a:ext cx="2221957" cy="6000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>
                <a:solidFill>
                  <a:srgbClr val="007CC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69FDB77-B9B6-48D6-9E81-9F9BB316F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8487" y="5668115"/>
            <a:ext cx="444500" cy="292100"/>
          </a:xfrm>
          <a:prstGeom prst="rect">
            <a:avLst/>
          </a:prstGeom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72628B5-7565-4EEC-A8A3-181EA1AC58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1449" y="4304823"/>
            <a:ext cx="2289557" cy="6000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179DF174-7E4F-4F17-8D1B-6A66B8F7C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9393" y="4304823"/>
            <a:ext cx="2221957" cy="6000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194B638-F8E7-4C04-9FC5-A3050C9DF4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8069" y="4304823"/>
            <a:ext cx="2221957" cy="6000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083BD7-A532-4176-B5F6-62E7D7A8DB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37677" y="5622850"/>
            <a:ext cx="586340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1800">
                <a:solidFill>
                  <a:schemeClr val="bg1"/>
                </a:solidFill>
              </a:rPr>
              <a:t>This slide could be used for statistics.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9DE91A9-C017-0AA1-0F0D-4209C2ADD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280"/>
            <a:ext cx="10515600" cy="160941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+mj-cs"/>
              </a:rPr>
              <a:t>EXAMPLE OF 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603020102020204" pitchFamily="34" charset="0"/>
                <a:ea typeface="+mj-ea"/>
                <a:cs typeface="+mj-cs"/>
              </a:rPr>
              <a:t>SLIDE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+mj-cs"/>
              </a:rPr>
              <a:t>LIKE THIS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9615DA-E133-73DC-C751-BCD7D9D8D202}"/>
              </a:ext>
            </a:extLst>
          </p:cNvPr>
          <p:cNvCxnSpPr/>
          <p:nvPr userDrawn="1"/>
        </p:nvCxnSpPr>
        <p:spPr>
          <a:xfrm>
            <a:off x="0" y="6410442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961108-0BDD-7337-3C92-15111A6DD5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7893" y="6519438"/>
            <a:ext cx="826682" cy="22963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316ABA6-A5F7-ABA1-4208-9E0F4C629DB4}"/>
              </a:ext>
            </a:extLst>
          </p:cNvPr>
          <p:cNvSpPr txBox="1">
            <a:spLocks/>
          </p:cNvSpPr>
          <p:nvPr userDrawn="1"/>
        </p:nvSpPr>
        <p:spPr>
          <a:xfrm>
            <a:off x="243112" y="6564042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5CC037-7D36-D141-B351-1E357636542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0554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5144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0583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4DB6C15-A75C-46AB-BBB2-0A8AD29C51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4" y="254647"/>
            <a:ext cx="441324" cy="2932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5C169F-F606-3D47-B8F1-97155B0DF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38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BAD893B-23E6-164E-A7F5-D394FD68D3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2421" y="1381673"/>
            <a:ext cx="5312552" cy="4389120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BDB70-2E4A-C2DB-C7E8-8647241799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521" y="1381022"/>
            <a:ext cx="5231133" cy="438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678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107C-9052-A141-B7B0-3D852E7F30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174" y="1290917"/>
            <a:ext cx="7256929" cy="16539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6400"/>
              </a:lnSpc>
              <a:defRPr lang="en-US" sz="7000" b="0" i="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BC4C4F-5C23-E64E-8D75-C3C67AB92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70" y="5330825"/>
            <a:ext cx="2020090" cy="808036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877B2E-5D52-F642-8F9E-750C58BBC4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0174" y="3000899"/>
            <a:ext cx="3965682" cy="428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0" indent="0">
              <a:lnSpc>
                <a:spcPts val="2100"/>
              </a:lnSpc>
              <a:spcBef>
                <a:spcPts val="800"/>
              </a:spcBef>
              <a:buFontTx/>
              <a:buNone/>
              <a:defRPr sz="1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 marL="914400" indent="0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62B9C-3BF4-074D-A189-460A351BF5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74" y="3485198"/>
            <a:ext cx="3424237" cy="28575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53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</p:spTree>
    <p:extLst>
      <p:ext uri="{BB962C8B-B14F-4D97-AF65-F5344CB8AC3E}">
        <p14:creationId xmlns:p14="http://schemas.microsoft.com/office/powerpoint/2010/main" val="252425261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ack - 1 col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536AB6-9E03-7E48-BC41-A20618BD2B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3518" y="1457326"/>
            <a:ext cx="5709386" cy="438943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94A6DD2-3858-DE94-DE46-FA73FA0D25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4" y="254647"/>
            <a:ext cx="441324" cy="2932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EEC7E52-574D-EE51-CF77-31891A2F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38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A2CB08-BD7C-9905-539E-612253E549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521" y="1461832"/>
            <a:ext cx="5231133" cy="438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5600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ack -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0808F5-57DC-E641-8DD6-3A6B07767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509" y="1482901"/>
            <a:ext cx="3379216" cy="437083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24C0E80-142B-F049-A5B5-B562DF8D8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42563" y="1482901"/>
            <a:ext cx="3382962" cy="437083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8379C9B-17F2-AF41-9D64-C38B8DEECE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70000" y="1482520"/>
            <a:ext cx="3383280" cy="4371975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B69989-59C9-8541-B98B-CEE067B2D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938" y="5241085"/>
            <a:ext cx="3379787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CA5022-E57E-0B4E-B62D-3198E8CD3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2245" y="5241720"/>
            <a:ext cx="3382962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E47936-362C-B146-9343-E05CAC46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0000" y="5241720"/>
            <a:ext cx="3382963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B550B75-B718-461B-BB9C-6845801A2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4" y="254647"/>
            <a:ext cx="441324" cy="2932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7F239CB-F78F-67C8-AD60-8DB8BB68D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38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69060250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ack -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60" y="1381022"/>
            <a:ext cx="5309616" cy="219888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938" y="3706765"/>
            <a:ext cx="5303838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32052" y="1387379"/>
            <a:ext cx="5310187" cy="219252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264" y="3706131"/>
            <a:ext cx="5308600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2D944CE-4986-C657-7D34-A5B2F897B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4" y="254647"/>
            <a:ext cx="441324" cy="2932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8D3C23E-6FE9-F313-1AA2-D1BE65626B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160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70267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ack - 4 Photo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144" y="1453404"/>
            <a:ext cx="5309616" cy="219888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922" y="3779147"/>
            <a:ext cx="5303838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59036" y="1459761"/>
            <a:ext cx="5310187" cy="219252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0248" y="3778513"/>
            <a:ext cx="5308600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F3D67-22D0-4F7E-B1E3-2C8C1159B0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38" y="1453023"/>
            <a:ext cx="3598862" cy="464267"/>
          </a:xfrm>
          <a:prstGeom prst="rect">
            <a:avLst/>
          </a:prstGeom>
          <a:solidFill>
            <a:srgbClr val="007CC2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4244C71-2159-4E61-AD23-FEEC2ECC0F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9036" y="1453023"/>
            <a:ext cx="3598862" cy="464267"/>
          </a:xfrm>
          <a:prstGeom prst="rect">
            <a:avLst/>
          </a:prstGeom>
          <a:solidFill>
            <a:srgbClr val="007CC2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947ADBA-14B1-49A0-BE97-44C30FF9C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938" y="3778513"/>
            <a:ext cx="3598862" cy="464267"/>
          </a:xfrm>
          <a:prstGeom prst="rect">
            <a:avLst/>
          </a:prstGeom>
          <a:solidFill>
            <a:srgbClr val="007CC2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71AE76-0B0C-4396-9063-38ED17AA0A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9036" y="3778513"/>
            <a:ext cx="3598862" cy="464267"/>
          </a:xfrm>
          <a:prstGeom prst="rect">
            <a:avLst/>
          </a:prstGeom>
          <a:solidFill>
            <a:srgbClr val="007CC2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6AF23B7-28FB-6E72-D638-6C2A876F3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4" y="254647"/>
            <a:ext cx="441324" cy="2932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5FCDA6-2355-B7C1-D87B-D79DDE7EE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38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81829809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ack - With Blu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938" y="1452160"/>
            <a:ext cx="10928818" cy="399581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0418C22-05E0-0376-C38D-F1C5F0A95F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4" y="254647"/>
            <a:ext cx="441324" cy="2932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B165C7B-6411-0438-CFED-B0DCA37BA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38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475B8D0-4050-182A-5056-92DA378EC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521" y="1922879"/>
            <a:ext cx="10824235" cy="42812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03723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ack - With Blue On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938" y="837937"/>
            <a:ext cx="10928818" cy="399581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7572AE-5767-88DE-11FC-C2B8E032D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38" y="0"/>
            <a:ext cx="10886035" cy="836684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ct val="10000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48B4516-A524-43F9-8B84-D2AB5F223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4" y="254647"/>
            <a:ext cx="441324" cy="293246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7EBC65F-5DF4-6173-8A95-03BAF1C6B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521" y="1322029"/>
            <a:ext cx="10824235" cy="438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9660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ack - 1 col. + photo with Blue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253" y="836684"/>
            <a:ext cx="5226999" cy="457200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9BE5C37-BEBE-9F45-8F57-4F3A99959A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08552" y="1400227"/>
            <a:ext cx="5686237" cy="46123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EA7F154-2567-3343-8F9E-A2D129E8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8553" y="836684"/>
            <a:ext cx="5693602" cy="457200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2DFB-4B94-005C-213C-767AB6732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38" y="0"/>
            <a:ext cx="10886035" cy="836684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ct val="10000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C1F8E56-6643-BDFD-8B07-E0DC8C051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4" y="254647"/>
            <a:ext cx="441324" cy="2932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65386-C6FD-9162-0725-98A9ACD29D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521" y="1381022"/>
            <a:ext cx="5231133" cy="438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27105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ack - 3 photos with blu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982" y="1381022"/>
            <a:ext cx="10702036" cy="417513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0A6410-DAED-2289-F3DF-FA0E90E261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1553" y="1930080"/>
            <a:ext cx="3379216" cy="372764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3ED4B027-8402-7013-C32B-8870FEB89E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64607" y="1929318"/>
            <a:ext cx="3382962" cy="372764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38DD7424-2437-48EA-36B5-7078D0AA8A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2044" y="1929105"/>
            <a:ext cx="3383280" cy="3728621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578546B-52D5-265C-5BBF-A01903CC3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982" y="5058830"/>
            <a:ext cx="3379787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C65F832-E135-1F0F-CF0F-521564CE54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4289" y="5059465"/>
            <a:ext cx="3382962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7171E2A-66E7-F828-525A-D723760AF2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2044" y="5059465"/>
            <a:ext cx="3382963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C213C51-0E4A-A60D-073F-8E7FDBE46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4" y="254647"/>
            <a:ext cx="441324" cy="2932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D92AB6A-28CE-FD41-8F50-F74FC06D4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54453606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AED4AD6-A0E2-7B4A-BE8E-64462EF493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427" y="1381022"/>
            <a:ext cx="5312552" cy="4389120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 descr="Chart&#10;&#10;Description automatically generated with medium confidence">
            <a:extLst>
              <a:ext uri="{FF2B5EF4-FFF2-40B4-BE49-F238E27FC236}">
                <a16:creationId xmlns:a16="http://schemas.microsoft.com/office/drawing/2014/main" id="{663C06E3-1DBE-22A9-77EA-0FC5846241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5" y="255285"/>
            <a:ext cx="440675" cy="29260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5F09F-CBB2-1266-15CB-1AAFA2729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F282109-2F87-B919-88A2-298E5A5EB6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521" y="1381022"/>
            <a:ext cx="5231133" cy="438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1988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ue - 1 col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536AB6-9E03-7E48-BC41-A20618BD2B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5562" y="1381022"/>
            <a:ext cx="5767260" cy="438943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D8636D74-6CEA-0391-E89C-6C1BE7ADC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5" y="255285"/>
            <a:ext cx="440675" cy="2926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465E05-42CD-E131-C4ED-CBD795A01F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985FE76-4045-4A42-6699-205ACD074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521" y="1381022"/>
            <a:ext cx="5231133" cy="438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060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White Footer -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981579-9871-6948-9EC0-2D275CEE3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11F72D-6388-9346-81EC-F9ED492F5EDC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58AA32-48E1-7A49-8FDE-B78D0E311593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8DD29F-B036-4E40-A2E3-1FB168C1F0D2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2694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ue -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0808F5-57DC-E641-8DD6-3A6B07767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1553" y="1381022"/>
            <a:ext cx="3379216" cy="437083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24C0E80-142B-F049-A5B5-B562DF8D8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64607" y="1381022"/>
            <a:ext cx="3382962" cy="437083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8379C9B-17F2-AF41-9D64-C38B8DEECE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2044" y="1380641"/>
            <a:ext cx="3383280" cy="4371975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B69989-59C9-8541-B98B-CEE067B2D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982" y="5139206"/>
            <a:ext cx="3379787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CA5022-E57E-0B4E-B62D-3198E8CD3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4289" y="5139841"/>
            <a:ext cx="3382962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E47936-362C-B146-9343-E05CAC46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2044" y="5139841"/>
            <a:ext cx="3382963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B5EC2B14-38C5-0A63-FBD8-28E3652BF2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5" y="255285"/>
            <a:ext cx="440675" cy="2926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D05ABE-F1F1-F348-79A3-9D2BD8AD84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97495122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ue -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982" y="1381022"/>
            <a:ext cx="5309616" cy="219888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6760" y="3706765"/>
            <a:ext cx="5303838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59874" y="1387379"/>
            <a:ext cx="5310187" cy="219252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1086" y="3706131"/>
            <a:ext cx="5308600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2A18B932-0475-3281-A0F9-A4714994F6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5" y="255285"/>
            <a:ext cx="440675" cy="2926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B54E82-853F-2292-D3E7-83B70C0FD5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86517332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ue - 4 Photo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188" y="1381403"/>
            <a:ext cx="5309616" cy="219888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966" y="3707146"/>
            <a:ext cx="5303838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81080" y="1387760"/>
            <a:ext cx="5310187" cy="219252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82292" y="3706512"/>
            <a:ext cx="5308600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F3D67-22D0-4F7E-B1E3-2C8C1159B0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982" y="1381022"/>
            <a:ext cx="3598862" cy="464267"/>
          </a:xfrm>
          <a:prstGeom prst="rect">
            <a:avLst/>
          </a:prstGeom>
          <a:solidFill>
            <a:srgbClr val="007CC2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4244C71-2159-4E61-AD23-FEEC2ECC0F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1080" y="1381022"/>
            <a:ext cx="3598862" cy="464267"/>
          </a:xfrm>
          <a:prstGeom prst="rect">
            <a:avLst/>
          </a:prstGeom>
          <a:solidFill>
            <a:srgbClr val="007CC2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947ADBA-14B1-49A0-BE97-44C30FF9C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0982" y="3706512"/>
            <a:ext cx="3598862" cy="464267"/>
          </a:xfrm>
          <a:prstGeom prst="rect">
            <a:avLst/>
          </a:prstGeom>
          <a:solidFill>
            <a:srgbClr val="007CC2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71AE76-0B0C-4396-9063-38ED17AA0A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81080" y="3706512"/>
            <a:ext cx="3598862" cy="464267"/>
          </a:xfrm>
          <a:prstGeom prst="rect">
            <a:avLst/>
          </a:prstGeom>
          <a:solidFill>
            <a:srgbClr val="007CC2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33D2CF81-9918-BF69-AB4B-F34FCF9A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5" y="255285"/>
            <a:ext cx="440675" cy="2926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FDC1F3-FB3F-6926-830B-E54A0C2EC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07602078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ue - With Blu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4A9A851-74D7-0BBA-5F78-2C9C600CA1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982" y="1390853"/>
            <a:ext cx="10671974" cy="419756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1B169E16-6F2E-A881-7F28-7B66F7243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5" y="255285"/>
            <a:ext cx="440675" cy="2926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F9F3241-7515-8107-96F6-1322553EA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734299-0391-04EE-34BD-5FFABBF809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521" y="1897626"/>
            <a:ext cx="10803496" cy="38728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89598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ue - With Blue On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4A9A851-74D7-0BBA-5F78-2C9C600CA1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982" y="832070"/>
            <a:ext cx="10671974" cy="419756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Picture 1" descr="Chart&#10;&#10;Description automatically generated with medium confidence">
            <a:extLst>
              <a:ext uri="{FF2B5EF4-FFF2-40B4-BE49-F238E27FC236}">
                <a16:creationId xmlns:a16="http://schemas.microsoft.com/office/drawing/2014/main" id="{A278EC7C-2F25-7000-0551-AC86D7560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5" y="255285"/>
            <a:ext cx="440675" cy="2926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3A44D8-F7E3-D4D7-9B7D-5526BB660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719443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38AA2E-C1FA-B9E5-616F-75FAC089C8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521" y="1337187"/>
            <a:ext cx="10803496" cy="4433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956249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ue - 1 col. + photo with Blue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982" y="827984"/>
            <a:ext cx="5226999" cy="457200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9BE5C37-BEBE-9F45-8F57-4F3A99959A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09" y="1397589"/>
            <a:ext cx="5744110" cy="4618415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EA7F154-2567-3343-8F9E-A2D129E8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2809" y="843886"/>
            <a:ext cx="5751550" cy="457200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Picture 1" descr="Chart&#10;&#10;Description automatically generated with medium confidence">
            <a:extLst>
              <a:ext uri="{FF2B5EF4-FFF2-40B4-BE49-F238E27FC236}">
                <a16:creationId xmlns:a16="http://schemas.microsoft.com/office/drawing/2014/main" id="{E521EC35-7B27-3594-5747-32686EC53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5" y="255285"/>
            <a:ext cx="440675" cy="2926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CFFC8E-B1DB-3DF9-E914-DDCAD3E9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8"/>
            <a:ext cx="10886035" cy="602982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85B1D0A-75E6-506D-9F50-7D9FB47FC9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521" y="1397558"/>
            <a:ext cx="5144460" cy="38728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07CC4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88648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Blue - 3 photos with blu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660770A-C48E-2258-D0B3-A5F0EF8747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982" y="1381022"/>
            <a:ext cx="10659491" cy="417513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7623BA90-B9E5-C587-BEA7-3AA99A8E98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1553" y="1991352"/>
            <a:ext cx="3379216" cy="372764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AE0CB45A-B1FC-4900-1828-B55CA1A4CA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64607" y="1990590"/>
            <a:ext cx="3382962" cy="372764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8AF784C8-0C82-52F0-E8F1-27EF8B54EA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2044" y="1990377"/>
            <a:ext cx="3383280" cy="3728621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3D62CAF8-CA2F-4163-E824-E20ABEC68A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982" y="5120102"/>
            <a:ext cx="3379787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B5F76795-4BA2-4A6E-428A-05F8F4AB46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4289" y="5120737"/>
            <a:ext cx="3382962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52DA7385-2413-1BB7-B810-61E51A9BB4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2044" y="5120737"/>
            <a:ext cx="3382963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7B4847AA-9B36-3614-C747-E6A36D981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5" y="255285"/>
            <a:ext cx="440675" cy="2926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9BB9A3-5273-81EF-803A-1FB31A08D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9332587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Gre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5930EA-A15E-1540-A6A1-D39DF06835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1027" y="1381022"/>
            <a:ext cx="5312664" cy="4389120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75DAED-6303-6C04-5353-AE3567543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9" y="265715"/>
            <a:ext cx="432165" cy="2881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E070C9-9203-FEC1-A5F9-5A2B561F5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390511-B778-4234-EC95-6EE825583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521" y="1381022"/>
            <a:ext cx="5312664" cy="438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07418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Green - 1 col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302" y="1381022"/>
            <a:ext cx="5204654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69E2E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536AB6-9E03-7E48-BC41-A20618BD2B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5561" y="1381022"/>
            <a:ext cx="5755685" cy="438943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359FC-3059-157E-811D-97CF6871DD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9" y="265715"/>
            <a:ext cx="432165" cy="2881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70CEAC-703E-1BBC-D45E-0DFC8EA7C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5130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Green -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0808F5-57DC-E641-8DD6-3A6B07767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1553" y="1362865"/>
            <a:ext cx="3379216" cy="437083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24C0E80-142B-F049-A5B5-B562DF8D8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64607" y="1362865"/>
            <a:ext cx="3382962" cy="437083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8379C9B-17F2-AF41-9D64-C38B8DEECE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2044" y="1362484"/>
            <a:ext cx="3383280" cy="4371975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B69989-59C9-8541-B98B-CEE067B2D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982" y="5121049"/>
            <a:ext cx="3379787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CA5022-E57E-0B4E-B62D-3198E8CD3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4289" y="5121684"/>
            <a:ext cx="3382962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E47936-362C-B146-9343-E05CAC46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2044" y="5121684"/>
            <a:ext cx="3382963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A5E86C-1CF9-6926-B5EC-5BABE7909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9" y="265715"/>
            <a:ext cx="432165" cy="2881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D61EA4-FA21-AA5A-B913-6F5C2BEDD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390174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White Footer - Title -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981579-9871-6948-9EC0-2D275CEE3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11F72D-6388-9346-81EC-F9ED492F5EDC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58AA32-48E1-7A49-8FDE-B78D0E311593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8DD29F-B036-4E40-A2E3-1FB168C1F0D2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21016A-610B-944B-9023-C101F9831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3796195"/>
            <a:ext cx="7256929" cy="16539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6400"/>
              </a:lnSpc>
              <a:defRPr lang="en-US" sz="7000" b="0" i="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85967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Green -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982" y="1381022"/>
            <a:ext cx="5309616" cy="219888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6760" y="3706765"/>
            <a:ext cx="5303838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59874" y="1387379"/>
            <a:ext cx="5310187" cy="219252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1086" y="3706131"/>
            <a:ext cx="5308600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1D6E7-2C07-B43F-5F14-6BF162C05C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9" y="265715"/>
            <a:ext cx="432165" cy="28811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91D87B-934B-5D09-4BDC-FDDA36068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21384233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Green - 4 Photo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188" y="1381403"/>
            <a:ext cx="5309616" cy="219888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966" y="3707146"/>
            <a:ext cx="5303838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81080" y="1387760"/>
            <a:ext cx="5310187" cy="219252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82292" y="3706512"/>
            <a:ext cx="5308600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F3D67-22D0-4F7E-B1E3-2C8C1159B0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982" y="1381022"/>
            <a:ext cx="3598862" cy="464267"/>
          </a:xfrm>
          <a:prstGeom prst="rect">
            <a:avLst/>
          </a:prstGeom>
          <a:solidFill>
            <a:srgbClr val="769E2E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4244C71-2159-4E61-AD23-FEEC2ECC0F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1080" y="1381022"/>
            <a:ext cx="3598862" cy="464267"/>
          </a:xfrm>
          <a:prstGeom prst="rect">
            <a:avLst/>
          </a:prstGeom>
          <a:solidFill>
            <a:srgbClr val="769E2E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947ADBA-14B1-49A0-BE97-44C30FF9C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0982" y="3706512"/>
            <a:ext cx="3598862" cy="464267"/>
          </a:xfrm>
          <a:prstGeom prst="rect">
            <a:avLst/>
          </a:prstGeom>
          <a:solidFill>
            <a:srgbClr val="769E2E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71AE76-0B0C-4396-9063-38ED17AA0A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81080" y="3706512"/>
            <a:ext cx="3598862" cy="464267"/>
          </a:xfrm>
          <a:prstGeom prst="rect">
            <a:avLst/>
          </a:prstGeom>
          <a:solidFill>
            <a:srgbClr val="769E2E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A043A-64EC-FC48-DAF6-E2B561248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9" y="265715"/>
            <a:ext cx="432165" cy="2881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DF9F78F-71F8-E438-4FF7-04C89B658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60002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Green - With gree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506134A-BE73-C93B-6F7D-E71F10AFB4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982" y="1381490"/>
            <a:ext cx="10928818" cy="457638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769E2E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7C100-5FED-D5B8-DF25-37518D51B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9" y="265715"/>
            <a:ext cx="432165" cy="2881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19CAD-EB35-4F8F-3423-A84CE1D9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FF64A0-839C-A4A8-988A-C3BD34CCEE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521" y="1917290"/>
            <a:ext cx="10803496" cy="38531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5746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Green - With green on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506134A-BE73-C93B-6F7D-E71F10AFB4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983" y="825809"/>
            <a:ext cx="10928818" cy="457638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769E2E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7F402D-FC2A-333D-5C6B-6745CF348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9" y="265715"/>
            <a:ext cx="432165" cy="2881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F728CA3-E0C7-0597-1919-8728164C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8"/>
            <a:ext cx="10886035" cy="585220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6FBA67-D66E-8AD3-9AED-92B366235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521" y="1381022"/>
            <a:ext cx="10803496" cy="438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07634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Green - 1 col. + photo with green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982" y="859697"/>
            <a:ext cx="5226999" cy="457200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769E2E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9BE5C37-BEBE-9F45-8F57-4F3A99959A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75561" y="1441414"/>
            <a:ext cx="5755685" cy="461236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EA7F154-2567-3343-8F9E-A2D129E8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5562" y="859697"/>
            <a:ext cx="5763140" cy="457200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769E2E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6D13A-D24E-8651-1318-6928E5F52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9" y="265715"/>
            <a:ext cx="432165" cy="2881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E039E71-8CAB-F072-5E62-29C21E0ED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622553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C11E332-5B80-5B3C-6730-CB01949CC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521" y="1381022"/>
            <a:ext cx="5144460" cy="438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769E2E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97783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Green - 3 photos with gree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B472147-F230-189D-F6C0-CC6FDC3416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0179" y="1381022"/>
            <a:ext cx="10928818" cy="544724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769E2E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E37A257-7FA0-B539-C934-0A46334BF1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1553" y="2081521"/>
            <a:ext cx="3379216" cy="372764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A6B64EB1-7725-6FAB-AD67-9B101EE6C2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64607" y="2080759"/>
            <a:ext cx="3382962" cy="372764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FDA306F8-453F-705B-0B16-9951C0214D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2044" y="2080546"/>
            <a:ext cx="3383280" cy="3728621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FDF5314-3174-4983-E6A4-A0B9D36E9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982" y="5210271"/>
            <a:ext cx="3379787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9435DEFC-720A-2131-CA69-DBB4F01AD2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4289" y="5210906"/>
            <a:ext cx="3382962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67B11D1D-52C2-35EB-B3FF-59DD24BB7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2044" y="5210906"/>
            <a:ext cx="3382963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6C308-1C22-DC29-4ED2-AC3673210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9" y="265715"/>
            <a:ext cx="432165" cy="2881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4917EC-6A92-3E81-B2F9-F06C8E57B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53848657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Oran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F8E27A-222D-4B84-8AED-DD15D89DB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462" y="265715"/>
            <a:ext cx="438416" cy="292277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497A0F9-37F0-EF46-B06A-0718EB7F0C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3692" y="1381673"/>
            <a:ext cx="5312664" cy="4389120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29DDFA-F898-C693-D1E5-531BCC730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FDC0F12-0085-7F05-5499-8D3FF9292D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521" y="1381022"/>
            <a:ext cx="5312664" cy="438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68102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Orange - 1 col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536AB6-9E03-7E48-BC41-A20618BD2B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5561" y="1381022"/>
            <a:ext cx="5790409" cy="438943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5AB87-F311-98FA-D0BA-FFDC99A4E8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462" y="265715"/>
            <a:ext cx="438416" cy="292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A86F54-2CDA-3B05-0EE4-EE0803978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4AC3AEF-CA79-4304-1EFF-D6A43F0116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521" y="1381022"/>
            <a:ext cx="5206673" cy="438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09307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Orange -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0808F5-57DC-E641-8DD6-3A6B07767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1553" y="1381022"/>
            <a:ext cx="3379216" cy="437083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24C0E80-142B-F049-A5B5-B562DF8D8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64607" y="1381022"/>
            <a:ext cx="3382962" cy="437083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8379C9B-17F2-AF41-9D64-C38B8DEECE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2044" y="1380641"/>
            <a:ext cx="3383280" cy="4371975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B69989-59C9-8541-B98B-CEE067B2D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982" y="5139206"/>
            <a:ext cx="3379787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CA5022-E57E-0B4E-B62D-3198E8CD3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4289" y="5139841"/>
            <a:ext cx="3382962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E47936-362C-B146-9343-E05CAC46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2044" y="5139841"/>
            <a:ext cx="3382963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CE5DA-7A6A-C4D5-9951-2AE04F0DD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462" y="265715"/>
            <a:ext cx="438416" cy="292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A88DE96-EDF5-B9C4-BC87-106D7A499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10881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Orange -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982" y="1381022"/>
            <a:ext cx="5309616" cy="219888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6760" y="3706765"/>
            <a:ext cx="5303838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59874" y="1387379"/>
            <a:ext cx="5310187" cy="219252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1086" y="3706131"/>
            <a:ext cx="5308600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8520B-3029-9772-E1EB-96F69E1EC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462" y="265715"/>
            <a:ext cx="438416" cy="2922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AEE808-3D1D-9330-4B14-32DE42623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35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White Footer -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981579-9871-6948-9EC0-2D275CEE3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11F72D-6388-9346-81EC-F9ED492F5EDC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58AA32-48E1-7A49-8FDE-B78D0E311593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8DD29F-B036-4E40-A2E3-1FB168C1F0D2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27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Orange - 4 Photo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188" y="1381403"/>
            <a:ext cx="5309616" cy="219888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966" y="3707146"/>
            <a:ext cx="5303838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81080" y="1387760"/>
            <a:ext cx="5310187" cy="219252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82292" y="3706512"/>
            <a:ext cx="5308600" cy="219888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F3D67-22D0-4F7E-B1E3-2C8C1159B0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982" y="1381022"/>
            <a:ext cx="3598862" cy="464267"/>
          </a:xfrm>
          <a:prstGeom prst="rect">
            <a:avLst/>
          </a:prstGeom>
          <a:solidFill>
            <a:srgbClr val="F88900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4244C71-2159-4E61-AD23-FEEC2ECC0F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1080" y="1381022"/>
            <a:ext cx="3598862" cy="464267"/>
          </a:xfrm>
          <a:prstGeom prst="rect">
            <a:avLst/>
          </a:prstGeom>
          <a:solidFill>
            <a:srgbClr val="F88900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947ADBA-14B1-49A0-BE97-44C30FF9C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0982" y="3706512"/>
            <a:ext cx="3598862" cy="464267"/>
          </a:xfrm>
          <a:prstGeom prst="rect">
            <a:avLst/>
          </a:prstGeom>
          <a:solidFill>
            <a:srgbClr val="F88900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71AE76-0B0C-4396-9063-38ED17AA0A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81080" y="3706512"/>
            <a:ext cx="3598862" cy="464267"/>
          </a:xfrm>
          <a:prstGeom prst="rect">
            <a:avLst/>
          </a:prstGeom>
          <a:solidFill>
            <a:srgbClr val="F88900"/>
          </a:solidFill>
        </p:spPr>
        <p:txBody>
          <a:bodyPr anchor="ctr" anchorCtr="0"/>
          <a:lstStyle>
            <a:lvl1pPr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B585F-3C07-A099-F9D5-4DBBCB669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462" y="265715"/>
            <a:ext cx="438416" cy="2922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70E5B51-ECCF-DC18-B8BE-04A6134BB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55533679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Orange - With oran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F4176C-5668-CCF7-A20E-97C1069F73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982" y="1393168"/>
            <a:ext cx="10928818" cy="515695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F88900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87C91-904B-9550-1EB4-6849F03F1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462" y="265715"/>
            <a:ext cx="438416" cy="292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DAD588-03A2-828D-D62D-49D5FFF5C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61FBA4B-042D-A1E2-1007-C9455BBD5B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521" y="1921008"/>
            <a:ext cx="10803496" cy="38494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563211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Orange - With orange on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F4176C-5668-CCF7-A20E-97C1069F73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983" y="802778"/>
            <a:ext cx="10928818" cy="515695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F88900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F83A90-62BF-201D-A86A-C92BB1262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462" y="265715"/>
            <a:ext cx="438416" cy="2922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BCED1AA-1113-B0A8-7838-1143A5B87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555911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3FFE106-EF9D-480C-D6A3-C699D8FEF1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521" y="1381022"/>
            <a:ext cx="10803496" cy="438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05280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Orange- 1 col. + photo with orange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982" y="840041"/>
            <a:ext cx="5226999" cy="457200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F88900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9BE5C37-BEBE-9F45-8F57-4F3A99959A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82942" y="1421720"/>
            <a:ext cx="5697812" cy="4612391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EA7F154-2567-3343-8F9E-A2D129E8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5562" y="840041"/>
            <a:ext cx="5705192" cy="457200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F88900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E9DE1F-1563-FA18-13A3-FB719D449B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462" y="265715"/>
            <a:ext cx="438416" cy="2922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AF654BF-5CE6-618E-C5AD-8EA8185BA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8"/>
            <a:ext cx="10886035" cy="602934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9C5CED3-DA43-46C7-67DF-CB8C69D02B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521" y="1381022"/>
            <a:ext cx="5144460" cy="438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6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400"/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F88900"/>
              </a:buClr>
              <a:buSzPct val="80000"/>
              <a:buFont typeface="Franklin Gothic Book" panose="020B0503020102020204" pitchFamily="34" charset="0"/>
              <a:buChar char="►"/>
              <a:defRPr sz="1400"/>
            </a:lvl5pPr>
          </a:lstStyle>
          <a:p>
            <a:pPr lvl="0"/>
            <a:r>
              <a:rPr lang="en-US"/>
              <a:t>Choose one color for your deck, unless you are using colors to signify different sections.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23960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Orange - 3 photos with oran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5430D4A-C5B6-074F-8FAA-6BA7C9338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49" y="2073817"/>
            <a:ext cx="3379216" cy="372764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E1D6BFA-BB51-124E-B904-DE0DE1150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36503" y="2073055"/>
            <a:ext cx="3382962" cy="372764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117E783-FE4E-AC4C-931F-B52C72BD8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63940" y="2072842"/>
            <a:ext cx="3383280" cy="3728621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E8C780-874D-E249-8142-AC74BFA9FD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2878" y="5202567"/>
            <a:ext cx="3379787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1C12D3F-F5EA-7845-9B6A-1565891B31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6185" y="5203202"/>
            <a:ext cx="3382962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F16673ED-D450-6A44-B468-1589C2C7B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3940" y="5203202"/>
            <a:ext cx="3382963" cy="41751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0" i="0" cap="all" baseline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8CC8A30-A7C6-FC16-7E7B-DC49B8EB58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878" y="1446676"/>
            <a:ext cx="10928818" cy="417513"/>
          </a:xfrm>
          <a:prstGeom prst="rect">
            <a:avLst/>
          </a:prstGeom>
        </p:spPr>
        <p:txBody>
          <a:bodyPr wrap="none" lIns="9144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F88900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66E60-BDF3-D35E-7DC4-B4F848895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462" y="265715"/>
            <a:ext cx="438416" cy="292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5EAB46-D48C-B4CC-405E-FB8416553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982" y="112627"/>
            <a:ext cx="10886035" cy="1268395"/>
          </a:xfrm>
          <a:prstGeom prst="rect">
            <a:avLst/>
          </a:prstGeom>
        </p:spPr>
        <p:txBody>
          <a:bodyPr lIns="91440" tIns="91440" rIns="0" bIns="0" anchor="t" anchorCtr="0"/>
          <a:lstStyle>
            <a:lvl1pPr>
              <a:lnSpc>
                <a:spcPts val="4240"/>
              </a:lnSpc>
              <a:defRPr sz="4000" b="0" i="0" cap="all" baseline="0">
                <a:solidFill>
                  <a:srgbClr val="231F2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4725141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Quadran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7E08517-812A-3E4F-B37B-5A2E349D8C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62472" cy="2953512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48D7D8C0-C4F2-C642-966B-C0C7B98A2A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016949"/>
            <a:ext cx="6062663" cy="2953512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25BAE34-C5F2-1C4B-96BE-B1B7A96E7B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7939" y="3016250"/>
            <a:ext cx="6062472" cy="2954338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4F95BDA-C3EA-0946-AD46-4FB430320C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7939" y="0"/>
            <a:ext cx="6062472" cy="2953512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69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White Footer - Title -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981579-9871-6948-9EC0-2D275CEE3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11F72D-6388-9346-81EC-F9ED492F5EDC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58AA32-48E1-7A49-8FDE-B78D0E311593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8DD29F-B036-4E40-A2E3-1FB168C1F0D2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21016A-610B-944B-9023-C101F9831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3796195"/>
            <a:ext cx="7256929" cy="16539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6400"/>
              </a:lnSpc>
              <a:defRPr lang="en-US" sz="7000" b="0" i="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9675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White Footer - Title 2 -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B1BE08-7FF8-6B4C-8E26-BA462499E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596" y="3837376"/>
            <a:ext cx="10622526" cy="759057"/>
          </a:xfrm>
        </p:spPr>
        <p:txBody>
          <a:bodyPr/>
          <a:lstStyle>
            <a:lvl1pPr>
              <a:defRPr sz="54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5D9BF5E-0DD2-4F44-8F02-5FEE00AB8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4626811"/>
            <a:ext cx="7010400" cy="6785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22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>
              <a:lnSpc>
                <a:spcPts val="2400"/>
              </a:lnSpc>
              <a:defRPr/>
            </a:lvl2pPr>
            <a:lvl3pPr>
              <a:lnSpc>
                <a:spcPts val="2400"/>
              </a:lnSpc>
              <a:defRPr/>
            </a:lvl3pPr>
            <a:lvl4pPr>
              <a:lnSpc>
                <a:spcPts val="2400"/>
              </a:lnSpc>
              <a:defRPr/>
            </a:lvl4pPr>
            <a:lvl5pPr>
              <a:lnSpc>
                <a:spcPts val="24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925CCAC-07EF-FB42-85C3-4FC2D42007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2" y="1504191"/>
            <a:ext cx="6174812" cy="1912517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buFontTx/>
              <a:buNone/>
              <a:defRPr sz="72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200BFB-F7CB-834C-AD10-515F411A7D47}"/>
              </a:ext>
            </a:extLst>
          </p:cNvPr>
          <p:cNvCxnSpPr/>
          <p:nvPr userDrawn="1"/>
        </p:nvCxnSpPr>
        <p:spPr>
          <a:xfrm>
            <a:off x="0" y="3505055"/>
            <a:ext cx="12192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56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Photo 3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981579-9871-6948-9EC0-2D275CEE3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11F72D-6388-9346-81EC-F9ED492F5EDC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58AA32-48E1-7A49-8FDE-B78D0E311593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8DD29F-B036-4E40-A2E3-1FB168C1F0D2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79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Photo 3 - Title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B1BE08-7FF8-6B4C-8E26-BA462499E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596" y="3837376"/>
            <a:ext cx="10622526" cy="759057"/>
          </a:xfrm>
        </p:spPr>
        <p:txBody>
          <a:bodyPr/>
          <a:lstStyle>
            <a:lvl1pPr>
              <a:defRPr sz="54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5D9BF5E-0DD2-4F44-8F02-5FEE00AB8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4626811"/>
            <a:ext cx="7010400" cy="6785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22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>
              <a:lnSpc>
                <a:spcPts val="2400"/>
              </a:lnSpc>
              <a:defRPr/>
            </a:lvl2pPr>
            <a:lvl3pPr>
              <a:lnSpc>
                <a:spcPts val="2400"/>
              </a:lnSpc>
              <a:defRPr/>
            </a:lvl3pPr>
            <a:lvl4pPr>
              <a:lnSpc>
                <a:spcPts val="2400"/>
              </a:lnSpc>
              <a:defRPr/>
            </a:lvl4pPr>
            <a:lvl5pPr>
              <a:lnSpc>
                <a:spcPts val="24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925CCAC-07EF-FB42-85C3-4FC2D42007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2" y="1504191"/>
            <a:ext cx="6174812" cy="1912517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buFontTx/>
              <a:buNone/>
              <a:defRPr sz="72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200BFB-F7CB-834C-AD10-515F411A7D47}"/>
              </a:ext>
            </a:extLst>
          </p:cNvPr>
          <p:cNvCxnSpPr/>
          <p:nvPr userDrawn="1"/>
        </p:nvCxnSpPr>
        <p:spPr>
          <a:xfrm>
            <a:off x="0" y="3505055"/>
            <a:ext cx="12192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1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Photo 3 - White Foot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F8A0B5-0329-9B4D-97D9-8498117DD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03589"/>
            <a:ext cx="6958263" cy="154789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5800"/>
              </a:lnSpc>
              <a:defRPr sz="6600" b="1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84A744A-C56B-2A42-8623-4295AA1078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886908"/>
            <a:ext cx="6958013" cy="4699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8BF48-C5C0-BF47-B6FC-27F59449E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A31AC2-7DBC-A348-A499-FF4A4BA837E1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4A06F0E-E8C8-C044-BF3F-AC3158463DCE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CFD2F32-C369-7242-AD2D-F7020D58F16E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4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White Footer -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981579-9871-6948-9EC0-2D275CEE3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11F72D-6388-9346-81EC-F9ED492F5EDC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58AA32-48E1-7A49-8FDE-B78D0E311593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8DD29F-B036-4E40-A2E3-1FB168C1F0D2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4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 - Section Divider - No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0AF9-D236-E54F-8D58-B46769E5B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03589"/>
            <a:ext cx="6958263" cy="154789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5800"/>
              </a:lnSpc>
              <a:defRPr sz="66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EE80A-D4A4-D544-9402-C61A66898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886908"/>
            <a:ext cx="6958013" cy="4699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250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White Footer - Title -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031554-1AEB-8C40-852C-C5921A417725}"/>
              </a:ext>
            </a:extLst>
          </p:cNvPr>
          <p:cNvCxnSpPr/>
          <p:nvPr userDrawn="1"/>
        </p:nvCxnSpPr>
        <p:spPr>
          <a:xfrm>
            <a:off x="0" y="3505055"/>
            <a:ext cx="12192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61E32D2-EF93-5C40-B2D8-CB9FBACE5C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4626811"/>
            <a:ext cx="7010400" cy="6785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22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>
              <a:lnSpc>
                <a:spcPts val="2400"/>
              </a:lnSpc>
              <a:defRPr/>
            </a:lvl2pPr>
            <a:lvl3pPr>
              <a:lnSpc>
                <a:spcPts val="2400"/>
              </a:lnSpc>
              <a:defRPr/>
            </a:lvl3pPr>
            <a:lvl4pPr>
              <a:lnSpc>
                <a:spcPts val="2400"/>
              </a:lnSpc>
              <a:defRPr/>
            </a:lvl4pPr>
            <a:lvl5pPr>
              <a:lnSpc>
                <a:spcPts val="24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D811149-8140-2B41-8CD9-03D329420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628" y="3837376"/>
            <a:ext cx="10622526" cy="759057"/>
          </a:xfrm>
          <a:prstGeom prst="rect">
            <a:avLst/>
          </a:prstGeom>
        </p:spPr>
        <p:txBody>
          <a:bodyPr/>
          <a:lstStyle>
            <a:lvl1pPr>
              <a:defRPr sz="54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F4B8F1-9BD6-4B4F-9582-A2D544C60D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204" y="1456928"/>
            <a:ext cx="13368522" cy="19685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buNone/>
              <a:defRPr sz="13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>
              <a:defRPr sz="7200" b="0" i="0">
                <a:latin typeface="Franklin Gothic Medium Cond" panose="020B0606030402020204" pitchFamily="34" charset="0"/>
              </a:defRPr>
            </a:lvl2pPr>
            <a:lvl3pPr>
              <a:defRPr sz="7200" b="0" i="0">
                <a:latin typeface="Franklin Gothic Medium Cond" panose="020B0606030402020204" pitchFamily="34" charset="0"/>
              </a:defRPr>
            </a:lvl3pPr>
            <a:lvl4pPr>
              <a:defRPr sz="7200" b="0" i="0">
                <a:latin typeface="Franklin Gothic Medium Cond" panose="020B0606030402020204" pitchFamily="34" charset="0"/>
              </a:defRPr>
            </a:lvl4pPr>
            <a:lvl5pPr>
              <a:defRPr sz="7200"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85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Quot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DFAF0F-7CAD-4545-AD0C-030D5E0A5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8F960-165E-EB49-987C-8167436C6E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7875" y="2057400"/>
            <a:ext cx="7021513" cy="3218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600"/>
              </a:spcBef>
              <a:buFontTx/>
              <a:buNone/>
              <a:defRPr sz="42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lnSpc>
                <a:spcPts val="4800"/>
              </a:lnSpc>
              <a:spcBef>
                <a:spcPts val="600"/>
              </a:spcBef>
              <a:buFontTx/>
              <a:buNone/>
              <a:defRPr sz="42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 marL="914400" indent="0">
              <a:lnSpc>
                <a:spcPts val="4800"/>
              </a:lnSpc>
              <a:spcBef>
                <a:spcPts val="600"/>
              </a:spcBef>
              <a:buFontTx/>
              <a:buNone/>
              <a:defRPr sz="42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 marL="1371600" indent="0">
              <a:lnSpc>
                <a:spcPts val="4800"/>
              </a:lnSpc>
              <a:buFontTx/>
              <a:buNone/>
              <a:defRPr sz="42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 marL="1828800" indent="0">
              <a:lnSpc>
                <a:spcPts val="4800"/>
              </a:lnSpc>
              <a:buFontTx/>
              <a:buNone/>
              <a:defRPr sz="42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937F57-E527-C849-819E-7EAE3216E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7875" y="5476875"/>
            <a:ext cx="3392488" cy="4937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FontTx/>
              <a:buNone/>
              <a:defRPr sz="14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lnSpc>
                <a:spcPts val="1600"/>
              </a:lnSpc>
              <a:buFontTx/>
              <a:buNone/>
              <a:defRPr sz="14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 marL="914400" indent="0">
              <a:lnSpc>
                <a:spcPts val="1600"/>
              </a:lnSpc>
              <a:buFontTx/>
              <a:buNone/>
              <a:defRPr sz="14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 marL="1371600" indent="0">
              <a:lnSpc>
                <a:spcPts val="1600"/>
              </a:lnSpc>
              <a:buFontTx/>
              <a:buNone/>
              <a:defRPr sz="14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 marL="1828800" indent="0">
              <a:lnSpc>
                <a:spcPts val="1600"/>
              </a:lnSpc>
              <a:buFontTx/>
              <a:buNone/>
              <a:defRPr sz="14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48F8D-61EC-C347-B684-4E4B7CDE23C6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77DA58-B17B-854B-A422-0E07704AD469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2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White Footer - Quot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0EE8DA-B373-E347-920E-5EC9E997C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B5BA98-7B05-B440-8044-70E7243714DE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0AAA6F-F6D7-E74F-925D-F10ABDD0B272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0A367C-00BC-724E-A37D-BC78E07B0807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55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_Taglin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981579-9871-6948-9EC0-2D275CEE3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11F72D-6388-9346-81EC-F9ED492F5EDC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58AA32-48E1-7A49-8FDE-B78D0E311593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8DD29F-B036-4E40-A2E3-1FB168C1F0D2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24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lor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8BDBCD-6FBF-D140-902F-BC8C325A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460004-3FD3-3E43-8953-682009FC024A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22906D-C68A-4E41-A3AE-C59621C364BD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2B04B6-8EAC-9A4B-A49D-22B51AB654B1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06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Colo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111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lor -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B745C50-88B5-AA48-89BA-0FC59699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366645"/>
            <a:ext cx="10515600" cy="13255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8076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lor - White Footer -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451A45-F7B4-3E47-9AC1-F91BD49A8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715C8E-CB27-8F49-A8C9-16268C300DD9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8F6CEE-93E3-C847-BC73-DAEDFFF4784B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AF843A-35C0-284F-936E-D56EE3FFA8C5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B745C50-88B5-AA48-89BA-0FC59699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366645"/>
            <a:ext cx="10515600" cy="13255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772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lor -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451A45-F7B4-3E47-9AC1-F91BD49A8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9D7104B-D99C-E646-A902-585509FD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21" y="2887847"/>
            <a:ext cx="10515600" cy="10823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A842F2-CA15-8E48-A7A1-A430D3DFCE6D}"/>
              </a:ext>
            </a:extLst>
          </p:cNvPr>
          <p:cNvCxnSpPr/>
          <p:nvPr userDrawn="1"/>
        </p:nvCxnSpPr>
        <p:spPr>
          <a:xfrm>
            <a:off x="0" y="2887846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279816B-8352-DA4E-AA40-5A2E1F3AE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521" y="4078288"/>
            <a:ext cx="3295650" cy="192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6799C3-CB5D-E541-8E15-722BD427D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521" y="997301"/>
            <a:ext cx="2759075" cy="1901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0" b="1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73045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lor - White Footer -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9D7104B-D99C-E646-A902-585509FD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21" y="2887847"/>
            <a:ext cx="10515600" cy="10823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A842F2-CA15-8E48-A7A1-A430D3DFCE6D}"/>
              </a:ext>
            </a:extLst>
          </p:cNvPr>
          <p:cNvCxnSpPr/>
          <p:nvPr userDrawn="1"/>
        </p:nvCxnSpPr>
        <p:spPr>
          <a:xfrm>
            <a:off x="0" y="2887846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279816B-8352-DA4E-AA40-5A2E1F3AE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521" y="4078288"/>
            <a:ext cx="3295650" cy="192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6799C3-CB5D-E541-8E15-722BD427D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521" y="997301"/>
            <a:ext cx="2759075" cy="1901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0" b="1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C69F9-9B5F-6541-85B3-12EC4F3482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89EBB4-77BD-1640-8CE4-4267BC70205B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BBD365-6F12-464F-815A-28AA4653A996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D881792-8523-6A4F-9CB5-F1AAC2FFF2CE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0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Foot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49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lor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4D3FCF-B770-CF4E-922C-2D19FAF14D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D91FD2-F4FC-F64F-9F6E-A05BD98E06F0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F4355FE-2260-464E-A1B2-7472F9D34FE3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72036F-F513-A049-9A6D-D3F5FD14ABDA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9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Colo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373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lor -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7586628-88CB-6B4C-AD6A-F061E05A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366645"/>
            <a:ext cx="10515600" cy="13255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359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lor - White Footer -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67400D-6FF6-3544-8DE7-1BB688B97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E4ECC9-E3DE-E545-A273-45BF44A7FA0E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73C91E9-00D2-E749-BD91-15A4BD07D25B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B9D054-60BE-FD47-A84A-8C580DB69769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7586628-88CB-6B4C-AD6A-F061E05A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366645"/>
            <a:ext cx="10515600" cy="13255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269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lor -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9EF7AC-FB1F-4141-AA1E-E969755EF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ED6BDE3-83C3-B842-AF07-8F30A70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21" y="2887847"/>
            <a:ext cx="10515600" cy="10823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669C68-6315-9547-A96F-C8550FD93137}"/>
              </a:ext>
            </a:extLst>
          </p:cNvPr>
          <p:cNvCxnSpPr/>
          <p:nvPr userDrawn="1"/>
        </p:nvCxnSpPr>
        <p:spPr>
          <a:xfrm>
            <a:off x="0" y="2887846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D3B2C6E-7D96-BB43-A0BD-94D4AA926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521" y="4078288"/>
            <a:ext cx="3295650" cy="192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A23509-0C3C-8744-943C-B68B6FEAE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521" y="997301"/>
            <a:ext cx="2759075" cy="1901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0" b="1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20133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lor - White Footer -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ED6BDE3-83C3-B842-AF07-8F30A70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21" y="2887847"/>
            <a:ext cx="10515600" cy="10823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669C68-6315-9547-A96F-C8550FD93137}"/>
              </a:ext>
            </a:extLst>
          </p:cNvPr>
          <p:cNvCxnSpPr/>
          <p:nvPr userDrawn="1"/>
        </p:nvCxnSpPr>
        <p:spPr>
          <a:xfrm>
            <a:off x="0" y="2887846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D3B2C6E-7D96-BB43-A0BD-94D4AA926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521" y="4078288"/>
            <a:ext cx="3295650" cy="192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A23509-0C3C-8744-943C-B68B6FEAE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521" y="997301"/>
            <a:ext cx="2759075" cy="1901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0" b="1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C79C3-1998-084E-923F-B1DA8C153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CE98ED-EA15-9941-A0C0-7861E31E7BA1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2E6EF3-FA25-2540-986E-01A70FEA745E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D07E0A0-DDA4-5640-995D-95F5F6902EAB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93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olor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4D3FCF-B770-CF4E-922C-2D19FAF14D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D91FD2-F4FC-F64F-9F6E-A05BD98E06F0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F4355FE-2260-464E-A1B2-7472F9D34FE3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72036F-F513-A049-9A6D-D3F5FD14ABDA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66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Colo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829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olor -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7586628-88CB-6B4C-AD6A-F061E05A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366645"/>
            <a:ext cx="10515600" cy="13255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28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olor - White Footer -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67400D-6FF6-3544-8DE7-1BB688B97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E4ECC9-E3DE-E545-A273-45BF44A7FA0E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73C91E9-00D2-E749-BD91-15A4BD07D25B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B9D054-60BE-FD47-A84A-8C580DB69769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7586628-88CB-6B4C-AD6A-F061E05A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366645"/>
            <a:ext cx="10515600" cy="13255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65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5C169F-F606-3D47-B8F1-97155B0DF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083176F-5B80-414A-9AB4-D3816DC08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788F67-CC01-BF45-985D-F30156874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37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olor -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9EF7AC-FB1F-4141-AA1E-E969755EF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ED6BDE3-83C3-B842-AF07-8F30A70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21" y="2887847"/>
            <a:ext cx="10515600" cy="10823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669C68-6315-9547-A96F-C8550FD93137}"/>
              </a:ext>
            </a:extLst>
          </p:cNvPr>
          <p:cNvCxnSpPr/>
          <p:nvPr userDrawn="1"/>
        </p:nvCxnSpPr>
        <p:spPr>
          <a:xfrm>
            <a:off x="0" y="2887846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D3B2C6E-7D96-BB43-A0BD-94D4AA926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521" y="4078288"/>
            <a:ext cx="3295650" cy="192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A23509-0C3C-8744-943C-B68B6FEAE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521" y="997301"/>
            <a:ext cx="2759075" cy="1901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0" b="1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9234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olor - White Footer -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9EF7AC-FB1F-4141-AA1E-E969755EF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ED6BDE3-83C3-B842-AF07-8F30A70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21" y="2887847"/>
            <a:ext cx="10515600" cy="10823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669C68-6315-9547-A96F-C8550FD93137}"/>
              </a:ext>
            </a:extLst>
          </p:cNvPr>
          <p:cNvCxnSpPr/>
          <p:nvPr userDrawn="1"/>
        </p:nvCxnSpPr>
        <p:spPr>
          <a:xfrm>
            <a:off x="0" y="2887846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D3B2C6E-7D96-BB43-A0BD-94D4AA926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521" y="4078288"/>
            <a:ext cx="3295650" cy="192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A23509-0C3C-8744-943C-B68B6FEAE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521" y="997301"/>
            <a:ext cx="2759075" cy="1901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0" b="1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F98C33-035C-FA42-BED4-8FF895EA8933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68DB1ED-8786-9743-820E-73E14424D129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9203A2-A6D8-324C-854D-F7BBE7711713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40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Color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4D3FCF-B770-CF4E-922C-2D19FAF14D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D91FD2-F4FC-F64F-9F6E-A05BD98E06F0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F4355FE-2260-464E-A1B2-7472F9D34FE3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72036F-F513-A049-9A6D-D3F5FD14ABDA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7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Green Colo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811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Color -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7586628-88CB-6B4C-AD6A-F061E05A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366645"/>
            <a:ext cx="10515600" cy="13255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6247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Color - White Footer -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67400D-6FF6-3544-8DE7-1BB688B97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E4ECC9-E3DE-E545-A273-45BF44A7FA0E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73C91E9-00D2-E749-BD91-15A4BD07D25B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B9D054-60BE-FD47-A84A-8C580DB69769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7586628-88CB-6B4C-AD6A-F061E05A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366645"/>
            <a:ext cx="10515600" cy="13255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191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Color -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9EF7AC-FB1F-4141-AA1E-E969755EF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ED6BDE3-83C3-B842-AF07-8F30A70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21" y="2887847"/>
            <a:ext cx="10515600" cy="10823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669C68-6315-9547-A96F-C8550FD93137}"/>
              </a:ext>
            </a:extLst>
          </p:cNvPr>
          <p:cNvCxnSpPr/>
          <p:nvPr userDrawn="1"/>
        </p:nvCxnSpPr>
        <p:spPr>
          <a:xfrm>
            <a:off x="0" y="2887846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D3B2C6E-7D96-BB43-A0BD-94D4AA926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521" y="4078288"/>
            <a:ext cx="3295650" cy="192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A23509-0C3C-8744-943C-B68B6FEAE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521" y="997301"/>
            <a:ext cx="2759075" cy="1901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0" b="1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777240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Color - White Footer -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ED6BDE3-83C3-B842-AF07-8F30A70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21" y="2887847"/>
            <a:ext cx="10515600" cy="10823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669C68-6315-9547-A96F-C8550FD93137}"/>
              </a:ext>
            </a:extLst>
          </p:cNvPr>
          <p:cNvCxnSpPr/>
          <p:nvPr userDrawn="1"/>
        </p:nvCxnSpPr>
        <p:spPr>
          <a:xfrm>
            <a:off x="0" y="2887846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D3B2C6E-7D96-BB43-A0BD-94D4AA926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521" y="4078288"/>
            <a:ext cx="3295650" cy="192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A23509-0C3C-8744-943C-B68B6FEAE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521" y="997301"/>
            <a:ext cx="2759075" cy="1901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0" b="1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AC7613-0B6A-1B4E-99E3-ADD6A1034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C9A863-033B-9D4A-8079-6E934E03E9F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F4ED53D-E869-4C41-9FAC-20A005B30E28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6C07907-B98A-224A-B4DD-21A5D7FABC16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33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Foot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35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5C169F-F606-3D47-B8F1-97155B0DF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083176F-5B80-414A-9AB4-D3816DC08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788F67-CC01-BF45-985D-F30156874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5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 -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679AEE9-C88D-E942-ADA5-78156B6B5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8901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 -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679AEE9-C88D-E942-ADA5-78156B6B5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382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575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5204654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536AB6-9E03-7E48-BC41-A20618BD2B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50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0808F5-57DC-E641-8DD6-3A6B07767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24C0E80-142B-F049-A5B5-B562DF8D8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8379C9B-17F2-AF41-9D64-C38B8DEECE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B69989-59C9-8541-B98B-CEE067B2D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CA5022-E57E-0B4E-B62D-3198E8CD3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E47936-362C-B146-9343-E05CAC46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6128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930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B6FDDF-FBEB-3D42-869C-CB9820E5F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943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89F29AA-8B54-214D-8597-BEEA19E11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F95CFF0-CEC7-BF48-8DCD-6DF02A82B0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64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B55A0B7-043F-A549-9B07-90EC2704EE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9175420-40B0-6940-8C50-9486F8BC86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5F9C01B-1FC1-6C44-8F1B-DE7010BC09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331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5309616" cy="21988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162" y="3916799"/>
            <a:ext cx="5303838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5276" y="1597413"/>
            <a:ext cx="5310187" cy="21925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6488" y="3916165"/>
            <a:ext cx="5308600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89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92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0571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E27385-8A68-CC45-A720-2E6A2136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6763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2014A4-DAD4-EB4A-9734-263EBA46D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9BE5C37-BEBE-9F45-8F57-4F3A99959A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559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5430D4A-C5B6-074F-8FAA-6BA7C9338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E1D6BFA-BB51-124E-B904-DE0DE1150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117E783-FE4E-AC4C-931F-B52C72BD8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E8C780-874D-E249-8142-AC74BFA9FD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8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1C12D3F-F5EA-7845-9B6A-1565891B31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F16673ED-D450-6A44-B468-1589C2C7B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319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Quadran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7E08517-812A-3E4F-B37B-5A2E349D8C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62472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48D7D8C0-C4F2-C642-966B-C0C7B98A2A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016949"/>
            <a:ext cx="6062663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25BAE34-C5F2-1C4B-96BE-B1B7A96E7B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7939" y="3016250"/>
            <a:ext cx="6062472" cy="295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9A9E6FB-3C54-5940-9A3F-57D33795F7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7750" y="0"/>
            <a:ext cx="6062472" cy="2952750"/>
          </a:xfrm>
          <a:prstGeom prst="rect">
            <a:avLst/>
          </a:prstGeom>
          <a:solidFill>
            <a:srgbClr val="007CC2"/>
          </a:solidFill>
        </p:spPr>
        <p:txBody>
          <a:bodyPr lIns="228600" tIns="685800" rIns="457200" bIns="228600" anchor="b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1927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</p:spTree>
    <p:extLst>
      <p:ext uri="{BB962C8B-B14F-4D97-AF65-F5344CB8AC3E}">
        <p14:creationId xmlns:p14="http://schemas.microsoft.com/office/powerpoint/2010/main" val="9487208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lor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4D3FCF-B770-CF4E-922C-2D19FAF14D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D91FD2-F4FC-F64F-9F6E-A05BD98E06F0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F4355FE-2260-464E-A1B2-7472F9D34FE3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72036F-F513-A049-9A6D-D3F5FD14ABDA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739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Colo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9379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lor -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7586628-88CB-6B4C-AD6A-F061E05A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366645"/>
            <a:ext cx="10515600" cy="13255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42650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lor - White Footer -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67400D-6FF6-3544-8DE7-1BB688B97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E4ECC9-E3DE-E545-A273-45BF44A7FA0E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73C91E9-00D2-E749-BD91-15A4BD07D25B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B9D054-60BE-FD47-A84A-8C580DB69769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7586628-88CB-6B4C-AD6A-F061E05A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366645"/>
            <a:ext cx="10515600" cy="13255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14887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lor -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9EF7AC-FB1F-4141-AA1E-E969755EF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ED6BDE3-83C3-B842-AF07-8F30A70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21" y="2887847"/>
            <a:ext cx="10515600" cy="10823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669C68-6315-9547-A96F-C8550FD93137}"/>
              </a:ext>
            </a:extLst>
          </p:cNvPr>
          <p:cNvCxnSpPr/>
          <p:nvPr userDrawn="1"/>
        </p:nvCxnSpPr>
        <p:spPr>
          <a:xfrm>
            <a:off x="0" y="2887846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D3B2C6E-7D96-BB43-A0BD-94D4AA926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521" y="4078288"/>
            <a:ext cx="3295650" cy="192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A23509-0C3C-8744-943C-B68B6FEAE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521" y="997301"/>
            <a:ext cx="2759075" cy="1901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0" b="1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6345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5204654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536AB6-9E03-7E48-BC41-A20618BD2B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627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lor - White Footer -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ED6BDE3-83C3-B842-AF07-8F30A70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21" y="2887847"/>
            <a:ext cx="10515600" cy="10823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669C68-6315-9547-A96F-C8550FD93137}"/>
              </a:ext>
            </a:extLst>
          </p:cNvPr>
          <p:cNvCxnSpPr/>
          <p:nvPr userDrawn="1"/>
        </p:nvCxnSpPr>
        <p:spPr>
          <a:xfrm>
            <a:off x="0" y="2887846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D3B2C6E-7D96-BB43-A0BD-94D4AA926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521" y="4078288"/>
            <a:ext cx="3295650" cy="192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A23509-0C3C-8744-943C-B68B6FEAE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521" y="997301"/>
            <a:ext cx="2759075" cy="1901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0" b="1" i="0">
                <a:solidFill>
                  <a:schemeClr val="bg1"/>
                </a:solidFill>
                <a:latin typeface="Franklin Gothic Demi Cond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C79C3-1998-084E-923F-B1DA8C153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CE98ED-EA15-9941-A0C0-7861E31E7BA1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2E6EF3-FA25-2540-986E-01A70FEA745E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D07E0A0-DDA4-5640-995D-95F5F6902EAB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56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Foot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54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5C169F-F606-3D47-B8F1-97155B0DF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083176F-5B80-414A-9AB4-D3816DC08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788F67-CC01-BF45-985D-F30156874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7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 -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679AEE9-C88D-E942-ADA5-78156B6B5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07CC2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54865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8452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C878AB-2353-0941-A6F1-93BFF823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5204654" cy="4392613"/>
          </a:xfrm>
          <a:prstGeom prst="rect">
            <a:avLst/>
          </a:prstGeom>
        </p:spPr>
        <p:txBody>
          <a:bodyPr lIns="0" tIns="0" rIns="0" bIns="0" numCol="1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536AB6-9E03-7E48-BC41-A20618BD2B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388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0808F5-57DC-E641-8DD6-3A6B07767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24C0E80-142B-F049-A5B5-B562DF8D8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8379C9B-17F2-AF41-9D64-C38B8DEECE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B69989-59C9-8541-B98B-CEE067B2D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CA5022-E57E-0B4E-B62D-3198E8CD3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E47936-362C-B146-9343-E05CAC46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3631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134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B6FDDF-FBEB-3D42-869C-CB9820E5F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02657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89F29AA-8B54-214D-8597-BEEA19E11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F95CFF0-CEC7-BF48-8DCD-6DF02A82B0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1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757C5-36A0-404F-B1A5-BA0F4A270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7B939A-892F-0047-B867-A73B57BFC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0808F5-57DC-E641-8DD6-3A6B07767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24C0E80-142B-F049-A5B5-B562DF8D8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8379C9B-17F2-AF41-9D64-C38B8DEECE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B69989-59C9-8541-B98B-CEE067B2D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CA5022-E57E-0B4E-B62D-3198E8CD3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E47936-362C-B146-9343-E05CAC46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9230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B55A0B7-043F-A549-9B07-90EC2704EE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4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9175420-40B0-6940-8C50-9486F8BC86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5F9C01B-1FC1-6C44-8F1B-DE7010BC09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5410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 - 1 deck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E88C0-E137-CF49-8DDD-BEC259ECE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850392"/>
            <a:ext cx="635000" cy="50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1F87DC-A913-364C-BC77-2BC663C81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5309616" cy="21988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A249740-AF24-EE4A-8183-FD8498186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162" y="3916799"/>
            <a:ext cx="5303838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07219AA-34CA-B54B-822F-7EA96C911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5276" y="1597413"/>
            <a:ext cx="5310187" cy="21925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EB24-8F4E-7B48-B968-C186A5BEA6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6488" y="3916165"/>
            <a:ext cx="5308600" cy="2198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409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A205E7-595B-E841-9D8D-E2ED30C0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692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E27385-8A68-CC45-A720-2E6A2136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500"/>
            <a:ext cx="10625328" cy="4392613"/>
          </a:xfrm>
          <a:prstGeom prst="rect">
            <a:avLst/>
          </a:prstGeom>
        </p:spPr>
        <p:txBody>
          <a:bodyPr lIns="0" tIns="0" rIns="0" bIns="0" numCol="2" spcCol="22860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5001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1 col.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2014A4-DAD4-EB4A-9734-263EBA46D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" y="1587499"/>
            <a:ext cx="5181279" cy="43891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4pPr>
            <a:lvl5pPr marL="2057400" indent="-228600">
              <a:lnSpc>
                <a:spcPts val="2000"/>
              </a:lnSpc>
              <a:spcAft>
                <a:spcPts val="1200"/>
              </a:spcAft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9BE5C37-BEBE-9F45-8F57-4F3A99959A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63" y="1587500"/>
            <a:ext cx="5983287" cy="438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40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Sub/Section - 3 col.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F4904-A76A-F94F-A605-C80486B1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756744"/>
            <a:ext cx="10671974" cy="68763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72383-EEA9-A64A-BD42-3981EB03C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2FC09B-E51D-3344-8B94-B51FF863E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347472"/>
            <a:ext cx="7097713" cy="4572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 b="1" i="0">
                <a:solidFill>
                  <a:srgbClr val="007CC2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5430D4A-C5B6-074F-8FAA-6BA7C9338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" y="1591056"/>
            <a:ext cx="3379216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E1D6BFA-BB51-124E-B904-DE0DE1150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9438" y="1591056"/>
            <a:ext cx="3382962" cy="43708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117E783-FE4E-AC4C-931F-B52C72BD8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6875" y="1590675"/>
            <a:ext cx="3383280" cy="4371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E8C780-874D-E249-8142-AC74BFA9FD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5349240"/>
            <a:ext cx="3379787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sz="28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1C12D3F-F5EA-7845-9B6A-1565891B31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5349875"/>
            <a:ext cx="3382962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F16673ED-D450-6A44-B468-1589C2C7B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6875" y="5349875"/>
            <a:ext cx="3382963" cy="41751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1pPr>
            <a:lvl2pPr marL="4572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2pPr>
            <a:lvl3pPr marL="9144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3pPr>
            <a:lvl4pPr marL="13716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4pPr>
            <a:lvl5pPr marL="1828800" indent="0" algn="ctr">
              <a:buFontTx/>
              <a:buNone/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1272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Quadran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7E08517-812A-3E4F-B37B-5A2E349D8C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62472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48D7D8C0-C4F2-C642-966B-C0C7B98A2A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016949"/>
            <a:ext cx="6062663" cy="295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25BAE34-C5F2-1C4B-96BE-B1B7A96E7B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7939" y="3016250"/>
            <a:ext cx="6062472" cy="295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9A9E6FB-3C54-5940-9A3F-57D33795F7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7750" y="0"/>
            <a:ext cx="6062472" cy="2952750"/>
          </a:xfrm>
          <a:prstGeom prst="rect">
            <a:avLst/>
          </a:prstGeom>
          <a:solidFill>
            <a:srgbClr val="007CC2"/>
          </a:solidFill>
        </p:spPr>
        <p:txBody>
          <a:bodyPr lIns="228600" tIns="685800" rIns="457200" bIns="228600" anchor="b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1882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12E1C4-3B48-1F48-8640-2C0FAD111D04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TITLE OF PRESENTATION HERE  |  1.1.2020</a:t>
            </a:r>
          </a:p>
        </p:txBody>
      </p:sp>
    </p:spTree>
    <p:extLst>
      <p:ext uri="{BB962C8B-B14F-4D97-AF65-F5344CB8AC3E}">
        <p14:creationId xmlns:p14="http://schemas.microsoft.com/office/powerpoint/2010/main" val="28567445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Foot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072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deck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87A00DD-46D4-8D4B-AF42-4E368C883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91" y="6285636"/>
            <a:ext cx="1143000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183A3-EB2F-6340-A2E9-E104639996C8}"/>
              </a:ext>
            </a:extLst>
          </p:cNvPr>
          <p:cNvCxnSpPr/>
          <p:nvPr userDrawn="1"/>
        </p:nvCxnSpPr>
        <p:spPr>
          <a:xfrm>
            <a:off x="0" y="626872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7ADCF0-D51B-5743-8CFD-D20315799D1D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5C169F-F606-3D47-B8F1-97155B0DF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4864"/>
            <a:ext cx="6218936" cy="138951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800" b="0" i="0"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083176F-5B80-414A-9AB4-D3816DC08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448" y="1588151"/>
            <a:ext cx="10629190" cy="4389120"/>
          </a:xfrm>
          <a:prstGeom prst="rect">
            <a:avLst/>
          </a:prstGeom>
        </p:spPr>
        <p:txBody>
          <a:bodyPr lIns="0" tIns="0" rIns="0" bIns="0" numCol="3" spcCol="228600"/>
          <a:lstStyle>
            <a:lvl1pPr marL="228600" indent="-228600">
              <a:lnSpc>
                <a:spcPts val="2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SzPct val="80000"/>
              <a:buFont typeface=".Lucida Grande UI Regular"/>
              <a:buChar char="►"/>
              <a:defRPr sz="1600" b="0" i="0">
                <a:latin typeface="Franklin Gothic Book" panose="020B0503020102020204" pitchFamily="34" charset="0"/>
              </a:defRPr>
            </a:lvl3pPr>
            <a:lvl4pPr marL="16002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4pPr>
            <a:lvl5pPr marL="2057400" indent="-228600">
              <a:buSzPct val="80000"/>
              <a:buFont typeface=".Lucida Grande UI Regular"/>
              <a:buChar char="►"/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788F67-CC01-BF45-985D-F30156874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356616"/>
            <a:ext cx="635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7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theme" Target="../theme/theme2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18" Type="http://schemas.openxmlformats.org/officeDocument/2006/relationships/slideLayout" Target="../slideLayouts/slideLayout215.xml"/><Relationship Id="rId26" Type="http://schemas.openxmlformats.org/officeDocument/2006/relationships/slideLayout" Target="../slideLayouts/slideLayout223.xml"/><Relationship Id="rId39" Type="http://schemas.openxmlformats.org/officeDocument/2006/relationships/theme" Target="../theme/theme23.xml"/><Relationship Id="rId3" Type="http://schemas.openxmlformats.org/officeDocument/2006/relationships/slideLayout" Target="../slideLayouts/slideLayout200.xml"/><Relationship Id="rId21" Type="http://schemas.openxmlformats.org/officeDocument/2006/relationships/slideLayout" Target="../slideLayouts/slideLayout218.xml"/><Relationship Id="rId34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14.xml"/><Relationship Id="rId25" Type="http://schemas.openxmlformats.org/officeDocument/2006/relationships/slideLayout" Target="../slideLayouts/slideLayout222.xml"/><Relationship Id="rId33" Type="http://schemas.openxmlformats.org/officeDocument/2006/relationships/slideLayout" Target="../slideLayouts/slideLayout230.xml"/><Relationship Id="rId38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20" Type="http://schemas.openxmlformats.org/officeDocument/2006/relationships/slideLayout" Target="../slideLayouts/slideLayout217.xml"/><Relationship Id="rId29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24" Type="http://schemas.openxmlformats.org/officeDocument/2006/relationships/slideLayout" Target="../slideLayouts/slideLayout221.xml"/><Relationship Id="rId32" Type="http://schemas.openxmlformats.org/officeDocument/2006/relationships/slideLayout" Target="../slideLayouts/slideLayout229.xml"/><Relationship Id="rId37" Type="http://schemas.openxmlformats.org/officeDocument/2006/relationships/slideLayout" Target="../slideLayouts/slideLayout234.xml"/><Relationship Id="rId40" Type="http://schemas.openxmlformats.org/officeDocument/2006/relationships/image" Target="../media/image41.png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23" Type="http://schemas.openxmlformats.org/officeDocument/2006/relationships/slideLayout" Target="../slideLayouts/slideLayout220.xml"/><Relationship Id="rId28" Type="http://schemas.openxmlformats.org/officeDocument/2006/relationships/slideLayout" Target="../slideLayouts/slideLayout225.xml"/><Relationship Id="rId36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07.xml"/><Relationship Id="rId19" Type="http://schemas.openxmlformats.org/officeDocument/2006/relationships/slideLayout" Target="../slideLayouts/slideLayout216.xml"/><Relationship Id="rId31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Relationship Id="rId22" Type="http://schemas.openxmlformats.org/officeDocument/2006/relationships/slideLayout" Target="../slideLayouts/slideLayout219.xml"/><Relationship Id="rId27" Type="http://schemas.openxmlformats.org/officeDocument/2006/relationships/slideLayout" Target="../slideLayouts/slideLayout224.xml"/><Relationship Id="rId30" Type="http://schemas.openxmlformats.org/officeDocument/2006/relationships/slideLayout" Target="../slideLayouts/slideLayout227.xml"/><Relationship Id="rId35" Type="http://schemas.openxmlformats.org/officeDocument/2006/relationships/slideLayout" Target="../slideLayouts/slideLayout2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water, blue&#10;&#10;Description automatically generated">
            <a:extLst>
              <a:ext uri="{FF2B5EF4-FFF2-40B4-BE49-F238E27FC236}">
                <a16:creationId xmlns:a16="http://schemas.microsoft.com/office/drawing/2014/main" id="{52FB722E-14BB-425B-A40A-A7982D517A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" y="1534"/>
            <a:ext cx="12187909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8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7" r:id="rId2"/>
    <p:sldLayoutId id="21474839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1BA7DE-3341-434E-BEB7-AB8A9266317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769E2E"/>
          </a:solidFill>
        </p:spPr>
      </p:pic>
    </p:spTree>
    <p:extLst>
      <p:ext uri="{BB962C8B-B14F-4D97-AF65-F5344CB8AC3E}">
        <p14:creationId xmlns:p14="http://schemas.microsoft.com/office/powerpoint/2010/main" val="298881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91" r:id="rId2"/>
    <p:sldLayoutId id="2147483904" r:id="rId3"/>
    <p:sldLayoutId id="2147483985" r:id="rId4"/>
    <p:sldLayoutId id="2147483905" r:id="rId5"/>
    <p:sldLayoutId id="21474839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1BA7DE-3341-434E-BEB7-AB8A9266317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88900"/>
          </a:solidFill>
        </p:spPr>
      </p:pic>
    </p:spTree>
    <p:extLst>
      <p:ext uri="{BB962C8B-B14F-4D97-AF65-F5344CB8AC3E}">
        <p14:creationId xmlns:p14="http://schemas.microsoft.com/office/powerpoint/2010/main" val="196052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92" r:id="rId2"/>
    <p:sldLayoutId id="2147483908" r:id="rId3"/>
    <p:sldLayoutId id="2147483981" r:id="rId4"/>
    <p:sldLayoutId id="2147483909" r:id="rId5"/>
    <p:sldLayoutId id="214748398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1BA7DE-3341-434E-BEB7-AB8A9266317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4F8B36"/>
          </a:solidFill>
        </p:spPr>
      </p:pic>
    </p:spTree>
    <p:extLst>
      <p:ext uri="{BB962C8B-B14F-4D97-AF65-F5344CB8AC3E}">
        <p14:creationId xmlns:p14="http://schemas.microsoft.com/office/powerpoint/2010/main" val="10567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93" r:id="rId2"/>
    <p:sldLayoutId id="2147483916" r:id="rId3"/>
    <p:sldLayoutId id="2147483980" r:id="rId4"/>
    <p:sldLayoutId id="2147483917" r:id="rId5"/>
    <p:sldLayoutId id="21474839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1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1BA7DE-3341-434E-BEB7-AB8A9266317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769E2E"/>
          </a:solidFill>
        </p:spPr>
      </p:pic>
    </p:spTree>
    <p:extLst>
      <p:ext uri="{BB962C8B-B14F-4D97-AF65-F5344CB8AC3E}">
        <p14:creationId xmlns:p14="http://schemas.microsoft.com/office/powerpoint/2010/main" val="243918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88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85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69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3" r:id="rId7"/>
    <p:sldLayoutId id="21474840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17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0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  <p:sldLayoutId id="2147484103" r:id="rId18"/>
    <p:sldLayoutId id="2147484104" r:id="rId19"/>
    <p:sldLayoutId id="2147484105" r:id="rId20"/>
    <p:sldLayoutId id="2147484106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83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89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74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  <p:sldLayoutId id="2147484125" r:id="rId18"/>
    <p:sldLayoutId id="2147484126" r:id="rId19"/>
    <p:sldLayoutId id="2147484127" r:id="rId20"/>
    <p:sldLayoutId id="214748412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4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06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2FD883C-53EA-423A-8D20-63DEDDB4B80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4164" y="6432292"/>
            <a:ext cx="1023080" cy="40923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C05DC9-0578-4AF3-BD92-B9633E91295C}"/>
              </a:ext>
            </a:extLst>
          </p:cNvPr>
          <p:cNvCxnSpPr/>
          <p:nvPr userDrawn="1"/>
        </p:nvCxnSpPr>
        <p:spPr>
          <a:xfrm>
            <a:off x="0" y="6410442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912AD01-29FC-3BCE-4024-D59712FCEEE6}"/>
              </a:ext>
            </a:extLst>
          </p:cNvPr>
          <p:cNvSpPr txBox="1">
            <a:spLocks/>
          </p:cNvSpPr>
          <p:nvPr userDrawn="1"/>
        </p:nvSpPr>
        <p:spPr>
          <a:xfrm>
            <a:off x="243112" y="6564042"/>
            <a:ext cx="205740" cy="19113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5CC037-7D36-D141-B351-1E3576365429}" type="slidenum">
              <a:rPr lang="en-US" smtClean="0">
                <a:solidFill>
                  <a:schemeClr val="tx1"/>
                </a:solidFill>
              </a:rPr>
              <a:pPr algn="ctr"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1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  <p:sldLayoutId id="2147484172" r:id="rId17"/>
    <p:sldLayoutId id="2147484173" r:id="rId18"/>
    <p:sldLayoutId id="2147484174" r:id="rId19"/>
    <p:sldLayoutId id="2147484175" r:id="rId20"/>
    <p:sldLayoutId id="2147484176" r:id="rId21"/>
    <p:sldLayoutId id="2147484177" r:id="rId22"/>
    <p:sldLayoutId id="2147484178" r:id="rId23"/>
    <p:sldLayoutId id="2147484179" r:id="rId24"/>
    <p:sldLayoutId id="2147484180" r:id="rId25"/>
    <p:sldLayoutId id="2147484181" r:id="rId26"/>
    <p:sldLayoutId id="2147484182" r:id="rId27"/>
    <p:sldLayoutId id="2147484183" r:id="rId28"/>
    <p:sldLayoutId id="2147484184" r:id="rId29"/>
    <p:sldLayoutId id="2147484185" r:id="rId30"/>
    <p:sldLayoutId id="2147484186" r:id="rId31"/>
    <p:sldLayoutId id="2147484187" r:id="rId32"/>
    <p:sldLayoutId id="2147484188" r:id="rId33"/>
    <p:sldLayoutId id="2147484189" r:id="rId34"/>
    <p:sldLayoutId id="2147484190" r:id="rId35"/>
    <p:sldLayoutId id="2147484191" r:id="rId36"/>
    <p:sldLayoutId id="2147484192" r:id="rId37"/>
    <p:sldLayoutId id="2147484193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een, table&#10;&#10;Description automatically generated">
            <a:extLst>
              <a:ext uri="{FF2B5EF4-FFF2-40B4-BE49-F238E27FC236}">
                <a16:creationId xmlns:a16="http://schemas.microsoft.com/office/drawing/2014/main" id="{1BA3C4CF-D182-4F45-B005-89F913B577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" y="1534"/>
            <a:ext cx="12187909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9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1357A2-0E74-4B17-B3BB-7B6BDAC2B0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" y="1534"/>
            <a:ext cx="12187909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0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een, grass, table, sitting&#10;&#10;Description automatically generated">
            <a:extLst>
              <a:ext uri="{FF2B5EF4-FFF2-40B4-BE49-F238E27FC236}">
                <a16:creationId xmlns:a16="http://schemas.microsoft.com/office/drawing/2014/main" id="{B0A81450-91D5-4B3E-AFA4-3C84E006F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9" r:id="rId2"/>
    <p:sldLayoutId id="21474839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car, standing, sitting&#10;&#10;Description automatically generated">
            <a:extLst>
              <a:ext uri="{FF2B5EF4-FFF2-40B4-BE49-F238E27FC236}">
                <a16:creationId xmlns:a16="http://schemas.microsoft.com/office/drawing/2014/main" id="{83448FDA-75D5-429D-B4D2-7C4EC7A0B0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" y="1534"/>
            <a:ext cx="12187909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74F2F-F5F7-AA4A-88C1-6983DE8ED5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1F4D5C6-0B33-AF41-A9F4-C3F8C5C2BD5E}"/>
              </a:ext>
            </a:extLst>
          </p:cNvPr>
          <p:cNvSpPr txBox="1">
            <a:spLocks/>
          </p:cNvSpPr>
          <p:nvPr userDrawn="1"/>
        </p:nvSpPr>
        <p:spPr>
          <a:xfrm>
            <a:off x="1016000" y="6536690"/>
            <a:ext cx="6781800" cy="191136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fontAlgn="t" latinLnBrk="0" hangingPunct="1">
              <a:defRPr sz="900" b="0" i="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TITLE OF PRESENTATION HERE  |  1.1.2020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BA3B44-8CC8-274A-BAD5-4F3CEB9FAA9A}"/>
              </a:ext>
            </a:extLst>
          </p:cNvPr>
          <p:cNvSpPr txBox="1">
            <a:spLocks/>
          </p:cNvSpPr>
          <p:nvPr userDrawn="1"/>
        </p:nvSpPr>
        <p:spPr>
          <a:xfrm>
            <a:off x="777240" y="6536690"/>
            <a:ext cx="205740" cy="191135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231F2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C037-7D36-D141-B351-1E357636542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sunset over a city&#10;&#10;Description automatically generated">
            <a:extLst>
              <a:ext uri="{FF2B5EF4-FFF2-40B4-BE49-F238E27FC236}">
                <a16:creationId xmlns:a16="http://schemas.microsoft.com/office/drawing/2014/main" id="{FE4A782D-E5FA-4FF5-849B-5C888600C3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" y="0"/>
            <a:ext cx="12179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400" b="0" i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bject, drawing, plate&#10;&#10;Description automatically generated">
            <a:extLst>
              <a:ext uri="{FF2B5EF4-FFF2-40B4-BE49-F238E27FC236}">
                <a16:creationId xmlns:a16="http://schemas.microsoft.com/office/drawing/2014/main" id="{6364A38E-4F2A-6041-9A6D-21610C4BD8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021" y="2772431"/>
            <a:ext cx="6087980" cy="1016693"/>
          </a:xfrm>
          <a:prstGeom prst="rect">
            <a:avLst/>
          </a:prstGeom>
        </p:spPr>
      </p:pic>
      <p:pic>
        <p:nvPicPr>
          <p:cNvPr id="6" name="Picture 5" descr="A picture containing swimming, table, water, sitting&#10;&#10;Description automatically generated">
            <a:extLst>
              <a:ext uri="{FF2B5EF4-FFF2-40B4-BE49-F238E27FC236}">
                <a16:creationId xmlns:a16="http://schemas.microsoft.com/office/drawing/2014/main" id="{42622C58-B11D-48B5-B07B-076A8BA8A3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object, drawing, plate&#10;&#10;Description automatically generated">
            <a:extLst>
              <a:ext uri="{FF2B5EF4-FFF2-40B4-BE49-F238E27FC236}">
                <a16:creationId xmlns:a16="http://schemas.microsoft.com/office/drawing/2014/main" id="{500FE54A-A962-496F-97E2-4D0F82D1A5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421" y="2924831"/>
            <a:ext cx="6087980" cy="10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3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66043D-A152-2445-A1A7-3A706E85615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7CC2"/>
          </a:solidFill>
        </p:spPr>
      </p:pic>
    </p:spTree>
    <p:extLst>
      <p:ext uri="{BB962C8B-B14F-4D97-AF65-F5344CB8AC3E}">
        <p14:creationId xmlns:p14="http://schemas.microsoft.com/office/powerpoint/2010/main" val="288705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90" r:id="rId2"/>
    <p:sldLayoutId id="2147483900" r:id="rId3"/>
    <p:sldLayoutId id="2147483987" r:id="rId4"/>
    <p:sldLayoutId id="2147483901" r:id="rId5"/>
    <p:sldLayoutId id="214748398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7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6E83-1551-E346-9582-F063BE96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73" y="1290917"/>
            <a:ext cx="9432052" cy="1653989"/>
          </a:xfrm>
        </p:spPr>
        <p:txBody>
          <a:bodyPr/>
          <a:lstStyle/>
          <a:p>
            <a:r>
              <a:rPr lang="en-US" sz="4800" dirty="0">
                <a:latin typeface="Franklin Gothic Medium Cond"/>
              </a:rPr>
              <a:t>Navigating Religion and Culture in the Workplace</a:t>
            </a:r>
            <a:endParaRPr lang="en-US" sz="4800" b="1" dirty="0">
              <a:latin typeface="Franklin Gothic Medium Con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BBB4B-D501-054B-A4F0-E03E7B1B4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0173" y="3915404"/>
            <a:ext cx="3965682" cy="428101"/>
          </a:xfrm>
        </p:spPr>
        <p:txBody>
          <a:bodyPr lIns="0" tIns="0" rIns="0" bIns="0" anchor="t"/>
          <a:lstStyle/>
          <a:p>
            <a:r>
              <a:rPr lang="en-US" sz="2400" dirty="0">
                <a:latin typeface="Franklin Gothic Medium Cond"/>
              </a:rPr>
              <a:t>2.15.24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940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D5A4-1D8B-7648-AD67-AF8FAC16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48" y="116649"/>
            <a:ext cx="11451337" cy="1389515"/>
          </a:xfrm>
        </p:spPr>
        <p:txBody>
          <a:bodyPr/>
          <a:lstStyle/>
          <a:p>
            <a:r>
              <a:rPr lang="en-US" dirty="0"/>
              <a:t>ABOUT MORTENSON </a:t>
            </a:r>
            <a:br>
              <a:rPr lang="en-US" dirty="0"/>
            </a:b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3B6229-35D0-DB7F-1F6E-45A6ECFAA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90650"/>
            <a:ext cx="10668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D5A4-1D8B-7648-AD67-AF8FAC16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48" y="116649"/>
            <a:ext cx="11451337" cy="1389515"/>
          </a:xfrm>
        </p:spPr>
        <p:txBody>
          <a:bodyPr/>
          <a:lstStyle/>
          <a:p>
            <a:r>
              <a:rPr lang="en-US" dirty="0"/>
              <a:t>DEI AT MORTENSON </a:t>
            </a:r>
            <a:br>
              <a:rPr lang="en-US" dirty="0"/>
            </a:b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061172-22AF-B63F-9FAB-6780459F061B}"/>
              </a:ext>
            </a:extLst>
          </p:cNvPr>
          <p:cNvGrpSpPr/>
          <p:nvPr/>
        </p:nvGrpSpPr>
        <p:grpSpPr>
          <a:xfrm>
            <a:off x="1516761" y="2159402"/>
            <a:ext cx="6457950" cy="122465"/>
            <a:chOff x="533400" y="914400"/>
            <a:chExt cx="8610600" cy="163286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FE71E450-04DB-131B-1A3E-1CBFDED88A8B}"/>
                </a:ext>
              </a:extLst>
            </p:cNvPr>
            <p:cNvSpPr/>
            <p:nvPr/>
          </p:nvSpPr>
          <p:spPr bwMode="auto">
            <a:xfrm>
              <a:off x="533400" y="914400"/>
              <a:ext cx="304800" cy="152400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84" charset="-128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F05A67-5BEF-08F7-FCA4-DB854D11C359}"/>
                </a:ext>
              </a:extLst>
            </p:cNvPr>
            <p:cNvSpPr/>
            <p:nvPr/>
          </p:nvSpPr>
          <p:spPr bwMode="auto">
            <a:xfrm>
              <a:off x="696686" y="947057"/>
              <a:ext cx="8447314" cy="130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84" charset="-128"/>
                <a:cs typeface="+mn-cs"/>
              </a:endParaRPr>
            </a:p>
          </p:txBody>
        </p:sp>
      </p:grp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0431D65-350B-0126-1B5B-C6FC2917127C}"/>
              </a:ext>
            </a:extLst>
          </p:cNvPr>
          <p:cNvSpPr/>
          <p:nvPr/>
        </p:nvSpPr>
        <p:spPr bwMode="auto">
          <a:xfrm>
            <a:off x="231231" y="1270522"/>
            <a:ext cx="11729539" cy="1263778"/>
          </a:xfrm>
          <a:prstGeom prst="triangle">
            <a:avLst/>
          </a:prstGeom>
          <a:solidFill>
            <a:srgbClr val="007CC2"/>
          </a:solidFill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square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Mission: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 Increase Diversity, Ensure Equity and 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Advance Inclusion at Mortenson 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48D142CB-977B-0774-697B-968DDEC6D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31" y="2783785"/>
            <a:ext cx="11753356" cy="924893"/>
          </a:xfrm>
          <a:prstGeom prst="roundRect">
            <a:avLst>
              <a:gd name="adj" fmla="val 16667"/>
            </a:avLst>
          </a:prstGeom>
          <a:solidFill>
            <a:srgbClr val="007CC2"/>
          </a:solidFill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squar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Vision: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Mortenson Leads in Diversity, Equity, and Inclusion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2E23FFD1-0A97-90BF-82FB-D4394FABD2FE}"/>
              </a:ext>
            </a:extLst>
          </p:cNvPr>
          <p:cNvSpPr/>
          <p:nvPr/>
        </p:nvSpPr>
        <p:spPr>
          <a:xfrm>
            <a:off x="4179541" y="3851920"/>
            <a:ext cx="3832919" cy="2198163"/>
          </a:xfrm>
          <a:prstGeom prst="roundRect">
            <a:avLst/>
          </a:prstGeom>
          <a:solidFill>
            <a:srgbClr val="769E2E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Equity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Ensure That Equitable  Practices and Support are in Place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C601B787-66E0-4418-4A7C-835677D72BF2}"/>
              </a:ext>
            </a:extLst>
          </p:cNvPr>
          <p:cNvSpPr/>
          <p:nvPr/>
        </p:nvSpPr>
        <p:spPr>
          <a:xfrm>
            <a:off x="219322" y="3856492"/>
            <a:ext cx="3832919" cy="2198163"/>
          </a:xfrm>
          <a:prstGeom prst="roundRect">
            <a:avLst/>
          </a:prstGeom>
          <a:solidFill>
            <a:srgbClr val="769E2E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Diversity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Establish Diverse Representation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Across All Levels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E3767D51-F07B-4700-B044-6C087C7F1975}"/>
              </a:ext>
            </a:extLst>
          </p:cNvPr>
          <p:cNvSpPr/>
          <p:nvPr/>
        </p:nvSpPr>
        <p:spPr>
          <a:xfrm>
            <a:off x="8139759" y="3854206"/>
            <a:ext cx="3832919" cy="2198163"/>
          </a:xfrm>
          <a:prstGeom prst="roundRect">
            <a:avLst/>
          </a:prstGeom>
          <a:solidFill>
            <a:srgbClr val="769E2E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Inclusion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Ensure a Culture of Inclusion Where Everyone Belongs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C8F366-2173-7EC1-742D-5AD7DE36CDA9}"/>
              </a:ext>
            </a:extLst>
          </p:cNvPr>
          <p:cNvSpPr/>
          <p:nvPr/>
        </p:nvSpPr>
        <p:spPr>
          <a:xfrm>
            <a:off x="219322" y="3851920"/>
            <a:ext cx="3832919" cy="2242550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4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B255946C-6BF6-CF8E-6BBD-0FB65E584F2D}"/>
              </a:ext>
            </a:extLst>
          </p:cNvPr>
          <p:cNvSpPr/>
          <p:nvPr/>
        </p:nvSpPr>
        <p:spPr>
          <a:xfrm>
            <a:off x="2143089" y="1022371"/>
            <a:ext cx="2950244" cy="713239"/>
          </a:xfrm>
          <a:prstGeom prst="roundRect">
            <a:avLst/>
          </a:prstGeom>
          <a:solidFill>
            <a:srgbClr val="007CC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Diversity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DE848720-38C1-1D6A-503C-7A8040800B2F}"/>
              </a:ext>
            </a:extLst>
          </p:cNvPr>
          <p:cNvSpPr/>
          <p:nvPr/>
        </p:nvSpPr>
        <p:spPr>
          <a:xfrm>
            <a:off x="5671266" y="1022372"/>
            <a:ext cx="2950244" cy="713239"/>
          </a:xfrm>
          <a:prstGeom prst="roundRect">
            <a:avLst/>
          </a:prstGeom>
          <a:solidFill>
            <a:srgbClr val="007CC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Equity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C241A442-8AB3-3263-F33F-0D218606194C}"/>
              </a:ext>
            </a:extLst>
          </p:cNvPr>
          <p:cNvSpPr/>
          <p:nvPr/>
        </p:nvSpPr>
        <p:spPr>
          <a:xfrm>
            <a:off x="9199443" y="1022374"/>
            <a:ext cx="2950244" cy="713239"/>
          </a:xfrm>
          <a:prstGeom prst="roundRect">
            <a:avLst/>
          </a:prstGeom>
          <a:solidFill>
            <a:srgbClr val="007CC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Inclusion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B2995-1FD6-5E54-9E6F-47A5181DC9D4}"/>
              </a:ext>
            </a:extLst>
          </p:cNvPr>
          <p:cNvSpPr txBox="1"/>
          <p:nvPr/>
        </p:nvSpPr>
        <p:spPr>
          <a:xfrm>
            <a:off x="2398032" y="2180705"/>
            <a:ext cx="2318327" cy="646331"/>
          </a:xfrm>
          <a:prstGeom prst="rect">
            <a:avLst/>
          </a:prstGeom>
        </p:spPr>
        <p:txBody>
          <a:bodyPr wrap="square" lIns="91440" tIns="9144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Rich Differences Between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D25EA5-2C18-DCC0-1B3E-376A23F5E168}"/>
              </a:ext>
            </a:extLst>
          </p:cNvPr>
          <p:cNvSpPr txBox="1"/>
          <p:nvPr/>
        </p:nvSpPr>
        <p:spPr>
          <a:xfrm>
            <a:off x="5458691" y="2180705"/>
            <a:ext cx="3426691" cy="923330"/>
          </a:xfrm>
          <a:prstGeom prst="rect">
            <a:avLst/>
          </a:prstGeom>
        </p:spPr>
        <p:txBody>
          <a:bodyPr wrap="square" lIns="91440" tIns="9144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Ensuring Balance of Access and Opportunity, By Providing All Team Members What the Need to Thrive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19FA18-3326-1D33-C8B1-0D521C7EA528}"/>
              </a:ext>
            </a:extLst>
          </p:cNvPr>
          <p:cNvSpPr txBox="1"/>
          <p:nvPr/>
        </p:nvSpPr>
        <p:spPr>
          <a:xfrm>
            <a:off x="9199444" y="2190865"/>
            <a:ext cx="2992556" cy="1477328"/>
          </a:xfrm>
          <a:prstGeom prst="rect">
            <a:avLst/>
          </a:prstGeom>
        </p:spPr>
        <p:txBody>
          <a:bodyPr wrap="square" lIns="91440" tIns="9144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Engaging Others in Meaningful Ways, Making Sure All Are Heard, and Ensuring a Sense of Belonging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0FB213-CDAA-073B-F611-C570B6441975}"/>
              </a:ext>
            </a:extLst>
          </p:cNvPr>
          <p:cNvSpPr txBox="1"/>
          <p:nvPr/>
        </p:nvSpPr>
        <p:spPr>
          <a:xfrm>
            <a:off x="148034" y="2360787"/>
            <a:ext cx="187472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9144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What is It?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69865D-5774-20F2-F1F2-6BCAA9CCBF86}"/>
              </a:ext>
            </a:extLst>
          </p:cNvPr>
          <p:cNvSpPr txBox="1"/>
          <p:nvPr/>
        </p:nvSpPr>
        <p:spPr>
          <a:xfrm>
            <a:off x="148034" y="4147128"/>
            <a:ext cx="187472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9144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Examples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4C2A5-D859-1597-8B64-75A3CF8335FC}"/>
              </a:ext>
            </a:extLst>
          </p:cNvPr>
          <p:cNvSpPr txBox="1"/>
          <p:nvPr/>
        </p:nvSpPr>
        <p:spPr>
          <a:xfrm>
            <a:off x="148034" y="5748803"/>
            <a:ext cx="187472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9144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How We Measure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67685C-7F3E-982D-6E4D-B06B79C8685D}"/>
              </a:ext>
            </a:extLst>
          </p:cNvPr>
          <p:cNvSpPr txBox="1"/>
          <p:nvPr/>
        </p:nvSpPr>
        <p:spPr>
          <a:xfrm>
            <a:off x="2499635" y="3999346"/>
            <a:ext cx="2318327" cy="923330"/>
          </a:xfrm>
          <a:prstGeom prst="rect">
            <a:avLst/>
          </a:prstGeom>
        </p:spPr>
        <p:txBody>
          <a:bodyPr wrap="square" lIns="91440" tIns="9144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Race, gender, age, education, work style, religion, veteran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3E2D50-E553-62B9-B953-C32CC4DA87DB}"/>
              </a:ext>
            </a:extLst>
          </p:cNvPr>
          <p:cNvSpPr txBox="1"/>
          <p:nvPr/>
        </p:nvSpPr>
        <p:spPr>
          <a:xfrm>
            <a:off x="2398032" y="5550328"/>
            <a:ext cx="2318327" cy="646331"/>
          </a:xfrm>
          <a:prstGeom prst="rect">
            <a:avLst/>
          </a:prstGeom>
        </p:spPr>
        <p:txBody>
          <a:bodyPr wrap="square" lIns="91440" tIns="9144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Composition, turnover, hiring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39DF3-2977-9E82-FCB0-5D7C5439107E}"/>
              </a:ext>
            </a:extLst>
          </p:cNvPr>
          <p:cNvSpPr txBox="1"/>
          <p:nvPr/>
        </p:nvSpPr>
        <p:spPr>
          <a:xfrm>
            <a:off x="6085571" y="5550328"/>
            <a:ext cx="2318327" cy="646331"/>
          </a:xfrm>
          <a:prstGeom prst="rect">
            <a:avLst/>
          </a:prstGeom>
        </p:spPr>
        <p:txBody>
          <a:bodyPr wrap="square" lIns="91440" tIns="9144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Benchmarking, audit/assessment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5AB153-E339-2468-9BA9-30348D4F2337}"/>
              </a:ext>
            </a:extLst>
          </p:cNvPr>
          <p:cNvSpPr txBox="1"/>
          <p:nvPr/>
        </p:nvSpPr>
        <p:spPr>
          <a:xfrm>
            <a:off x="9536558" y="5521720"/>
            <a:ext cx="2318327" cy="646331"/>
          </a:xfrm>
          <a:prstGeom prst="rect">
            <a:avLst/>
          </a:prstGeom>
        </p:spPr>
        <p:txBody>
          <a:bodyPr wrap="square" lIns="91440" tIns="9144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Engagement survey, participation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94756C-DAEF-AF98-39EB-298740817624}"/>
              </a:ext>
            </a:extLst>
          </p:cNvPr>
          <p:cNvSpPr txBox="1"/>
          <p:nvPr/>
        </p:nvSpPr>
        <p:spPr>
          <a:xfrm>
            <a:off x="5093333" y="4017819"/>
            <a:ext cx="3875176" cy="1200329"/>
          </a:xfrm>
          <a:prstGeom prst="rect">
            <a:avLst/>
          </a:prstGeom>
        </p:spPr>
        <p:txBody>
          <a:bodyPr wrap="square" lIns="91440" tIns="91440" rIns="0" bIns="0" rtlCol="0" anchor="t" anchorCtr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Mentoring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Scholarships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Translation of materials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31F20"/>
                </a:solidFill>
                <a:latin typeface="Franklin Gothic Book" panose="020B0503020102020204"/>
              </a:rPr>
              <a:t>Benchmarking &amp; audits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8F0EB3-DF87-7693-F2C5-B763FE89C885}"/>
              </a:ext>
            </a:extLst>
          </p:cNvPr>
          <p:cNvSpPr txBox="1"/>
          <p:nvPr/>
        </p:nvSpPr>
        <p:spPr>
          <a:xfrm>
            <a:off x="9104826" y="4049933"/>
            <a:ext cx="2992556" cy="923330"/>
          </a:xfrm>
          <a:prstGeom prst="rect">
            <a:avLst/>
          </a:prstGeom>
        </p:spPr>
        <p:txBody>
          <a:bodyPr wrap="square" lIns="91440" tIns="9144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Business Resource Groups, Lunch and Learns, Toolbox Talks, Bend and Stretch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CDF104-7569-17F4-53C6-8DD1B980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48" y="116649"/>
            <a:ext cx="11451337" cy="1389515"/>
          </a:xfrm>
        </p:spPr>
        <p:txBody>
          <a:bodyPr/>
          <a:lstStyle/>
          <a:p>
            <a:r>
              <a:rPr lang="en-US" sz="4800" dirty="0"/>
              <a:t>WHAT IS DEI AT MORTENSON? 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68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D5A4-1D8B-7648-AD67-AF8FAC16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48" y="116649"/>
            <a:ext cx="11451337" cy="1389515"/>
          </a:xfrm>
        </p:spPr>
        <p:txBody>
          <a:bodyPr/>
          <a:lstStyle/>
          <a:p>
            <a:r>
              <a:rPr lang="en-US" dirty="0"/>
              <a:t>ABOUT MORTENSON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F657D-23FC-739F-8B41-5DFA37AD2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47" b="14531"/>
          <a:stretch/>
        </p:blipFill>
        <p:spPr bwMode="auto">
          <a:xfrm>
            <a:off x="188276" y="1839460"/>
            <a:ext cx="5815074" cy="14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143DCF-395C-32E0-154C-44F879CB6BB5}"/>
              </a:ext>
            </a:extLst>
          </p:cNvPr>
          <p:cNvSpPr txBox="1"/>
          <p:nvPr/>
        </p:nvSpPr>
        <p:spPr>
          <a:xfrm>
            <a:off x="3542372" y="6370478"/>
            <a:ext cx="6026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1.) Four Ways Diversity Will Save the Construction Industry – Construction Executive, 2018  2.) Employee Retention – The Value of Belonging - 2019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AD26152-CEEE-4BAE-BB68-7787EA57C20F}"/>
              </a:ext>
            </a:extLst>
          </p:cNvPr>
          <p:cNvSpPr/>
          <p:nvPr/>
        </p:nvSpPr>
        <p:spPr>
          <a:xfrm>
            <a:off x="414867" y="1093347"/>
            <a:ext cx="5502868" cy="515263"/>
          </a:xfrm>
          <a:prstGeom prst="roundRect">
            <a:avLst/>
          </a:prstGeom>
          <a:solidFill>
            <a:srgbClr val="007CC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This is Who We Are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9AE18246-4FBC-58B6-95D2-FA60C62EA837}"/>
              </a:ext>
            </a:extLst>
          </p:cNvPr>
          <p:cNvSpPr/>
          <p:nvPr/>
        </p:nvSpPr>
        <p:spPr>
          <a:xfrm>
            <a:off x="6290754" y="1101811"/>
            <a:ext cx="5502868" cy="515263"/>
          </a:xfrm>
          <a:prstGeom prst="roundRect">
            <a:avLst/>
          </a:prstGeom>
          <a:solidFill>
            <a:srgbClr val="007CC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Attracts and Retains Talent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6F5FF77-E317-9B32-A5BA-3D96C0250357}"/>
              </a:ext>
            </a:extLst>
          </p:cNvPr>
          <p:cNvSpPr/>
          <p:nvPr/>
        </p:nvSpPr>
        <p:spPr>
          <a:xfrm>
            <a:off x="423332" y="3582553"/>
            <a:ext cx="5502868" cy="515263"/>
          </a:xfrm>
          <a:prstGeom prst="roundRect">
            <a:avLst/>
          </a:prstGeom>
          <a:solidFill>
            <a:srgbClr val="007CC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Makes Us Better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8B402621-7A50-AD16-16A0-48D1D193B24C}"/>
              </a:ext>
            </a:extLst>
          </p:cNvPr>
          <p:cNvSpPr/>
          <p:nvPr/>
        </p:nvSpPr>
        <p:spPr>
          <a:xfrm>
            <a:off x="6299219" y="3591017"/>
            <a:ext cx="5502868" cy="515263"/>
          </a:xfrm>
          <a:prstGeom prst="roundRect">
            <a:avLst/>
          </a:prstGeom>
          <a:solidFill>
            <a:srgbClr val="007CC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Drives Performance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2A26B88-7466-3847-390E-697A93D3EC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016686"/>
              </p:ext>
            </p:extLst>
          </p:nvPr>
        </p:nvGraphicFramePr>
        <p:xfrm>
          <a:off x="6198462" y="4126654"/>
          <a:ext cx="5657350" cy="238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Graphic 15" descr="Lightbulb with solid fill">
            <a:extLst>
              <a:ext uri="{FF2B5EF4-FFF2-40B4-BE49-F238E27FC236}">
                <a16:creationId xmlns:a16="http://schemas.microsoft.com/office/drawing/2014/main" id="{309C7C45-CCC0-4AC6-17A2-3B403FED3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1547" y="4341235"/>
            <a:ext cx="1548532" cy="1548532"/>
          </a:xfrm>
          <a:prstGeom prst="rect">
            <a:avLst/>
          </a:prstGeom>
        </p:spPr>
      </p:pic>
      <p:pic>
        <p:nvPicPr>
          <p:cNvPr id="5" name="Graphic 4" descr="Construction worker female with solid fill">
            <a:extLst>
              <a:ext uri="{FF2B5EF4-FFF2-40B4-BE49-F238E27FC236}">
                <a16:creationId xmlns:a16="http://schemas.microsoft.com/office/drawing/2014/main" id="{B2A6F63E-F72E-0D19-4CA6-74CBF4D920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42366" y="1866691"/>
            <a:ext cx="158496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F3C3-2D98-D88F-A679-E66479FE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48" y="116649"/>
            <a:ext cx="11451337" cy="1389515"/>
          </a:xfrm>
        </p:spPr>
        <p:txBody>
          <a:bodyPr/>
          <a:lstStyle/>
          <a:p>
            <a:r>
              <a:rPr lang="en-US" dirty="0"/>
              <a:t>SOME THINGS WE’RE WORKING ON</a:t>
            </a:r>
            <a:br>
              <a:rPr lang="en-US" dirty="0"/>
            </a:br>
            <a:endParaRPr lang="en-US" dirty="0"/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559061DF-967D-3DCA-8219-2A2D5836EB0D}"/>
              </a:ext>
            </a:extLst>
          </p:cNvPr>
          <p:cNvSpPr/>
          <p:nvPr/>
        </p:nvSpPr>
        <p:spPr>
          <a:xfrm>
            <a:off x="318249" y="1207766"/>
            <a:ext cx="3669551" cy="515263"/>
          </a:xfrm>
          <a:prstGeom prst="roundRect">
            <a:avLst/>
          </a:prstGeom>
          <a:solidFill>
            <a:srgbClr val="007CC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Diversity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73DA7D9C-2394-B451-5F31-01032603FCB0}"/>
              </a:ext>
            </a:extLst>
          </p:cNvPr>
          <p:cNvSpPr/>
          <p:nvPr/>
        </p:nvSpPr>
        <p:spPr>
          <a:xfrm>
            <a:off x="4255249" y="1195066"/>
            <a:ext cx="3669551" cy="515263"/>
          </a:xfrm>
          <a:prstGeom prst="roundRect">
            <a:avLst/>
          </a:prstGeom>
          <a:solidFill>
            <a:srgbClr val="007CC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Equity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054F18BC-3DCF-2013-6B3F-1F42A5508E03}"/>
              </a:ext>
            </a:extLst>
          </p:cNvPr>
          <p:cNvSpPr/>
          <p:nvPr/>
        </p:nvSpPr>
        <p:spPr>
          <a:xfrm>
            <a:off x="8166849" y="1195066"/>
            <a:ext cx="3669551" cy="515263"/>
          </a:xfrm>
          <a:prstGeom prst="roundRect">
            <a:avLst/>
          </a:prstGeom>
          <a:solidFill>
            <a:srgbClr val="007CC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Inclusion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70F0-7C33-3662-3E4F-015C8D66A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2" r="10191"/>
          <a:stretch/>
        </p:blipFill>
        <p:spPr>
          <a:xfrm>
            <a:off x="8225199" y="2381957"/>
            <a:ext cx="3611201" cy="709585"/>
          </a:xfrm>
          <a:prstGeom prst="rect">
            <a:avLst/>
          </a:prstGeom>
        </p:spPr>
      </p:pic>
      <p:pic>
        <p:nvPicPr>
          <p:cNvPr id="1026" name="Picture 2" descr="Joffrey Wilson on LinkedIn: Mortenson and other Minnesota based companies  have come together to work…">
            <a:extLst>
              <a:ext uri="{FF2B5EF4-FFF2-40B4-BE49-F238E27FC236}">
                <a16:creationId xmlns:a16="http://schemas.microsoft.com/office/drawing/2014/main" id="{BD18F1D7-9D88-4798-7997-A22688AA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55" y="2001186"/>
            <a:ext cx="2097385" cy="11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nefits Overview | Highland Village, TX - Official Website">
            <a:extLst>
              <a:ext uri="{FF2B5EF4-FFF2-40B4-BE49-F238E27FC236}">
                <a16:creationId xmlns:a16="http://schemas.microsoft.com/office/drawing/2014/main" id="{DFEE27A2-BC00-F9C0-DC2A-AF91B591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07" y="3712998"/>
            <a:ext cx="2355740" cy="85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roundbreaking Women in Construction | ENR | Engineering News-Record">
            <a:extLst>
              <a:ext uri="{FF2B5EF4-FFF2-40B4-BE49-F238E27FC236}">
                <a16:creationId xmlns:a16="http://schemas.microsoft.com/office/drawing/2014/main" id="{0555A015-45F0-94B5-4151-625E78F1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9" y="2076990"/>
            <a:ext cx="903184" cy="5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HPE">
            <a:extLst>
              <a:ext uri="{FF2B5EF4-FFF2-40B4-BE49-F238E27FC236}">
                <a16:creationId xmlns:a16="http://schemas.microsoft.com/office/drawing/2014/main" id="{468B49A4-E909-C504-F5B1-29FE94B8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32" y="3168671"/>
            <a:ext cx="1465895" cy="4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8D1DA-7E5C-DCB8-9D65-B0C7F50D6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77" y="3091542"/>
            <a:ext cx="1271813" cy="608450"/>
          </a:xfrm>
          <a:prstGeom prst="rect">
            <a:avLst/>
          </a:prstGeom>
        </p:spPr>
      </p:pic>
      <p:pic>
        <p:nvPicPr>
          <p:cNvPr id="10" name="Picture 10" descr="Society of Asian Scientists and Engineers Logo">
            <a:extLst>
              <a:ext uri="{FF2B5EF4-FFF2-40B4-BE49-F238E27FC236}">
                <a16:creationId xmlns:a16="http://schemas.microsoft.com/office/drawing/2014/main" id="{C8660B49-AD09-45DF-6590-5C7AC023B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90" y="2005834"/>
            <a:ext cx="1520242" cy="4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22FD68-E941-067B-9485-905C95A3B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19" y="4280854"/>
            <a:ext cx="1735010" cy="57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B6E0617-76C2-CC4E-06EB-9FDDB7DF5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97" y="4235867"/>
            <a:ext cx="1413893" cy="10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E1AF550-098E-AA07-78AD-1C299033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56" y="5346916"/>
            <a:ext cx="1926936" cy="6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9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F3C3-2D98-D88F-A679-E66479FE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48" y="116649"/>
            <a:ext cx="11451337" cy="1389515"/>
          </a:xfrm>
        </p:spPr>
        <p:txBody>
          <a:bodyPr/>
          <a:lstStyle/>
          <a:p>
            <a:r>
              <a:rPr lang="en-US" dirty="0"/>
              <a:t>AUGSBURG INTERFAITH INSTITUTE</a:t>
            </a:r>
            <a:br>
              <a:rPr lang="en-US" dirty="0"/>
            </a:br>
            <a:endParaRPr lang="en-US" dirty="0"/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A4914255-D25C-F96E-563C-704469C4E9C9}"/>
              </a:ext>
            </a:extLst>
          </p:cNvPr>
          <p:cNvSpPr/>
          <p:nvPr/>
        </p:nvSpPr>
        <p:spPr>
          <a:xfrm>
            <a:off x="370331" y="1077139"/>
            <a:ext cx="11451337" cy="16604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Problem to Solve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schemeClr val="tx1"/>
              </a:solidFill>
              <a:latin typeface="Franklin Gothic Book" panose="020B0503020102020204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Team Members want to learn how to talk about religion and culture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039034AA-C180-ECB4-F85E-CF124DC112F1}"/>
              </a:ext>
            </a:extLst>
          </p:cNvPr>
          <p:cNvSpPr/>
          <p:nvPr/>
        </p:nvSpPr>
        <p:spPr>
          <a:xfrm>
            <a:off x="370331" y="2799899"/>
            <a:ext cx="11451337" cy="16604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schemeClr val="tx1"/>
                </a:solidFill>
                <a:latin typeface="Franklin Gothic Book" panose="020B0503020102020204"/>
              </a:rPr>
              <a:t>A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ctions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Taken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Franklin Gothic Book" panose="020B0503020102020204"/>
              </a:rPr>
              <a:t>Partnered with Augsburg Interfaith Institute </a:t>
            </a:r>
          </a:p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Franklin Gothic Book" panose="020B0503020102020204"/>
              </a:rPr>
              <a:t>Four sessions to date for Mortenson Team Members and One In-Class Session</a:t>
            </a: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F0A1FF92-5C09-64F9-4755-1FDDF1458214}"/>
              </a:ext>
            </a:extLst>
          </p:cNvPr>
          <p:cNvSpPr/>
          <p:nvPr/>
        </p:nvSpPr>
        <p:spPr>
          <a:xfrm>
            <a:off x="370330" y="4522663"/>
            <a:ext cx="11451337" cy="16604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schemeClr val="tx1"/>
                </a:solidFill>
                <a:latin typeface="Franklin Gothic Book" panose="020B0503020102020204"/>
              </a:rPr>
              <a:t>Results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We’ve been able to</a:t>
            </a:r>
            <a:r>
              <a:rPr lang="en-US" sz="2400" dirty="0">
                <a:solidFill>
                  <a:schemeClr val="tx1"/>
                </a:solidFill>
                <a:latin typeface="Franklin Gothic Book" panose="020B0503020102020204"/>
              </a:rPr>
              <a:t> create a safe space for conversation, reinforce a growth mindset, and build with a partner to help us navigate a sometimes challenging space</a:t>
            </a:r>
            <a:endParaRPr kumimoji="0" lang="en-US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F3C3-2D98-D88F-A679-E66479FE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48" y="116649"/>
            <a:ext cx="11451337" cy="1389515"/>
          </a:xfrm>
        </p:spPr>
        <p:txBody>
          <a:bodyPr/>
          <a:lstStyle/>
          <a:p>
            <a:r>
              <a:rPr lang="en-US" dirty="0"/>
              <a:t>WHATS NEXT?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8C1E1-27DB-E231-8F64-2A8DB3FBD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"/>
          <a:stretch/>
        </p:blipFill>
        <p:spPr>
          <a:xfrm>
            <a:off x="1001486" y="1106438"/>
            <a:ext cx="10388066" cy="46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F3C3-2D98-D88F-A679-E66479FE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48" y="116649"/>
            <a:ext cx="11451337" cy="1389515"/>
          </a:xfrm>
        </p:spPr>
        <p:txBody>
          <a:bodyPr/>
          <a:lstStyle/>
          <a:p>
            <a:r>
              <a:rPr lang="en-US" dirty="0"/>
              <a:t>BREAKOUT QUESTIONS?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872EE-766F-268E-6F5A-8A45C150586B}"/>
              </a:ext>
            </a:extLst>
          </p:cNvPr>
          <p:cNvSpPr txBox="1"/>
          <p:nvPr/>
        </p:nvSpPr>
        <p:spPr>
          <a:xfrm>
            <a:off x="446314" y="1544831"/>
            <a:ext cx="11342915" cy="2494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74151"/>
                </a:solidFill>
                <a:effectLst/>
                <a:latin typeface="+mj-lt"/>
                <a:ea typeface="Arial" panose="020B0604020202020204" pitchFamily="34" charset="0"/>
              </a:rPr>
              <a:t>What current practices or efforts do you have in place on the topic of religion and worldview diversity?</a:t>
            </a:r>
            <a:endParaRPr lang="en-US" sz="1800" dirty="0">
              <a:effectLst/>
              <a:latin typeface="+mj-lt"/>
              <a:ea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74151"/>
                </a:solidFill>
                <a:effectLst/>
                <a:latin typeface="+mj-lt"/>
                <a:ea typeface="Arial" panose="020B0604020202020204" pitchFamily="34" charset="0"/>
              </a:rPr>
              <a:t>What’s working and what has been challenging?</a:t>
            </a:r>
            <a:endParaRPr lang="en-US" sz="1800" dirty="0">
              <a:effectLst/>
              <a:latin typeface="+mj-lt"/>
              <a:ea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74151"/>
                </a:solidFill>
                <a:effectLst/>
                <a:latin typeface="+mj-lt"/>
                <a:ea typeface="Arial" panose="020B0604020202020204" pitchFamily="34" charset="0"/>
              </a:rPr>
              <a:t>Are there resources or best practices you have leveraged?</a:t>
            </a:r>
            <a:endParaRPr lang="en-US" sz="1800" dirty="0">
              <a:effectLst/>
              <a:latin typeface="+mj-lt"/>
              <a:ea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74151"/>
                </a:solidFill>
                <a:effectLst/>
                <a:latin typeface="+mj-lt"/>
                <a:ea typeface="Arial" panose="020B0604020202020204" pitchFamily="34" charset="0"/>
              </a:rPr>
              <a:t>What questions do you have regarding religion and worldview diversity?</a:t>
            </a:r>
            <a:endParaRPr lang="en-US" sz="1800" dirty="0"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_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Green Color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range Color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Dark Green Color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B_Body Slides For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Green Color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B_Body Slides For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3_B_Body Slides For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Agenda Options">
  <a:themeElements>
    <a:clrScheme name="MOR 2020">
      <a:dk1>
        <a:srgbClr val="231F20"/>
      </a:dk1>
      <a:lt1>
        <a:sysClr val="window" lastClr="FFFFFF"/>
      </a:lt1>
      <a:dk2>
        <a:srgbClr val="808080"/>
      </a:dk2>
      <a:lt2>
        <a:srgbClr val="E6E6E6"/>
      </a:lt2>
      <a:accent1>
        <a:srgbClr val="007CC2"/>
      </a:accent1>
      <a:accent2>
        <a:srgbClr val="004F8C"/>
      </a:accent2>
      <a:accent3>
        <a:srgbClr val="769E2E"/>
      </a:accent3>
      <a:accent4>
        <a:srgbClr val="4F8B36"/>
      </a:accent4>
      <a:accent5>
        <a:srgbClr val="F9B300"/>
      </a:accent5>
      <a:accent6>
        <a:srgbClr val="F88900"/>
      </a:accent6>
      <a:hlink>
        <a:srgbClr val="007CC2"/>
      </a:hlink>
      <a:folHlink>
        <a:srgbClr val="004F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_Agenda Options">
  <a:themeElements>
    <a:clrScheme name="MOR 2020">
      <a:dk1>
        <a:srgbClr val="231F20"/>
      </a:dk1>
      <a:lt1>
        <a:sysClr val="window" lastClr="FFFFFF"/>
      </a:lt1>
      <a:dk2>
        <a:srgbClr val="808080"/>
      </a:dk2>
      <a:lt2>
        <a:srgbClr val="E6E6E6"/>
      </a:lt2>
      <a:accent1>
        <a:srgbClr val="007CC2"/>
      </a:accent1>
      <a:accent2>
        <a:srgbClr val="004F8C"/>
      </a:accent2>
      <a:accent3>
        <a:srgbClr val="769E2E"/>
      </a:accent3>
      <a:accent4>
        <a:srgbClr val="4F8B36"/>
      </a:accent4>
      <a:accent5>
        <a:srgbClr val="F9B300"/>
      </a:accent5>
      <a:accent6>
        <a:srgbClr val="F88900"/>
      </a:accent6>
      <a:hlink>
        <a:srgbClr val="007CC2"/>
      </a:hlink>
      <a:folHlink>
        <a:srgbClr val="004F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_Body Slides For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4_B_Body Slides For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E - Blue Color Background">
  <a:themeElements>
    <a:clrScheme name="MOR 2020">
      <a:dk1>
        <a:srgbClr val="231F20"/>
      </a:dk1>
      <a:lt1>
        <a:sysClr val="window" lastClr="FFFFFF"/>
      </a:lt1>
      <a:dk2>
        <a:srgbClr val="808080"/>
      </a:dk2>
      <a:lt2>
        <a:srgbClr val="E6E6E6"/>
      </a:lt2>
      <a:accent1>
        <a:srgbClr val="007CC2"/>
      </a:accent1>
      <a:accent2>
        <a:srgbClr val="004F8C"/>
      </a:accent2>
      <a:accent3>
        <a:srgbClr val="769E2E"/>
      </a:accent3>
      <a:accent4>
        <a:srgbClr val="4F8B36"/>
      </a:accent4>
      <a:accent5>
        <a:srgbClr val="F9B300"/>
      </a:accent5>
      <a:accent6>
        <a:srgbClr val="F88900"/>
      </a:accent6>
      <a:hlink>
        <a:srgbClr val="007CC2"/>
      </a:hlink>
      <a:folHlink>
        <a:srgbClr val="004F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C - Standard Slides for Text">
  <a:themeElements>
    <a:clrScheme name="MOR 2020">
      <a:dk1>
        <a:srgbClr val="231F20"/>
      </a:dk1>
      <a:lt1>
        <a:sysClr val="window" lastClr="FFFFFF"/>
      </a:lt1>
      <a:dk2>
        <a:srgbClr val="808080"/>
      </a:dk2>
      <a:lt2>
        <a:srgbClr val="E6E6E6"/>
      </a:lt2>
      <a:accent1>
        <a:srgbClr val="007CC2"/>
      </a:accent1>
      <a:accent2>
        <a:srgbClr val="004F8C"/>
      </a:accent2>
      <a:accent3>
        <a:srgbClr val="769E2E"/>
      </a:accent3>
      <a:accent4>
        <a:srgbClr val="4F8B36"/>
      </a:accent4>
      <a:accent5>
        <a:srgbClr val="F9B300"/>
      </a:accent5>
      <a:accent6>
        <a:srgbClr val="F88900"/>
      </a:accent6>
      <a:hlink>
        <a:srgbClr val="007CC2"/>
      </a:hlink>
      <a:folHlink>
        <a:srgbClr val="004F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91440" tIns="91440" rIns="0" bIns="0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_Phot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_Phot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_Photo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_ Photo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 - Quote">
  <a:themeElements>
    <a:clrScheme name="Mortenson Brand Color Palette 1">
      <a:dk1>
        <a:srgbClr val="231F20"/>
      </a:dk1>
      <a:lt1>
        <a:srgbClr val="FFFFFF"/>
      </a:lt1>
      <a:dk2>
        <a:srgbClr val="808080"/>
      </a:dk2>
      <a:lt2>
        <a:srgbClr val="E7E6E6"/>
      </a:lt2>
      <a:accent1>
        <a:srgbClr val="004F8C"/>
      </a:accent1>
      <a:accent2>
        <a:srgbClr val="007CC2"/>
      </a:accent2>
      <a:accent3>
        <a:srgbClr val="4F8B36"/>
      </a:accent3>
      <a:accent4>
        <a:srgbClr val="769E2E"/>
      </a:accent4>
      <a:accent5>
        <a:srgbClr val="F88900"/>
      </a:accent5>
      <a:accent6>
        <a:srgbClr val="F9B3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_Tag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lue Color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F9B595BCA97409DC0F18FF6FACA88" ma:contentTypeVersion="9" ma:contentTypeDescription="Create a new document." ma:contentTypeScope="" ma:versionID="374d3fe2c8af5b97896e81b972824982">
  <xsd:schema xmlns:xsd="http://www.w3.org/2001/XMLSchema" xmlns:xs="http://www.w3.org/2001/XMLSchema" xmlns:p="http://schemas.microsoft.com/office/2006/metadata/properties" xmlns:ns2="e8998f84-c17e-4b71-9d6d-1609fc34b59a" xmlns:ns3="4d74cf6b-ab39-4f43-96a5-5c1bd5ea7aa5" targetNamespace="http://schemas.microsoft.com/office/2006/metadata/properties" ma:root="true" ma:fieldsID="bd6d373911f04aa71dc1b3f6176cbf24" ns2:_="" ns3:_="">
    <xsd:import namespace="e8998f84-c17e-4b71-9d6d-1609fc34b59a"/>
    <xsd:import namespace="4d74cf6b-ab39-4f43-96a5-5c1bd5ea7a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98f84-c17e-4b71-9d6d-1609fc34b5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4cf6b-ab39-4f43-96a5-5c1bd5ea7aa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29FF9-5FAB-4E6B-BFCC-62C93D23E6BE}">
  <ds:schemaRefs>
    <ds:schemaRef ds:uri="4d74cf6b-ab39-4f43-96a5-5c1bd5ea7aa5"/>
    <ds:schemaRef ds:uri="e8998f84-c17e-4b71-9d6d-1609fc34b5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FE0245-89FC-4092-9ADB-7354DEC8C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98EF17-CDB3-4A78-BF5C-8DEB15B6639D}">
  <ds:schemaRefs>
    <ds:schemaRef ds:uri="4d74cf6b-ab39-4f43-96a5-5c1bd5ea7aa5"/>
    <ds:schemaRef ds:uri="e8998f84-c17e-4b71-9d6d-1609fc34b5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5160</TotalTime>
  <Words>356</Words>
  <Application>Microsoft Office PowerPoint</Application>
  <PresentationFormat>Widescreen</PresentationFormat>
  <Paragraphs>66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9</vt:i4>
      </vt:variant>
    </vt:vector>
  </HeadingPairs>
  <TitlesOfParts>
    <vt:vector size="40" baseType="lpstr">
      <vt:lpstr>.Lucida Grande UI Regular</vt:lpstr>
      <vt:lpstr>Arial</vt:lpstr>
      <vt:lpstr>Calibri</vt:lpstr>
      <vt:lpstr>Courier New</vt:lpstr>
      <vt:lpstr>Franklin Gothic Book</vt:lpstr>
      <vt:lpstr>Franklin Gothic Demi Cond</vt:lpstr>
      <vt:lpstr>Franklin Gothic Medium Cond</vt:lpstr>
      <vt:lpstr>Gill Sans MT</vt:lpstr>
      <vt:lpstr>A_Cover</vt:lpstr>
      <vt:lpstr>B_Body Slides For Text</vt:lpstr>
      <vt:lpstr>C_Photo 1</vt:lpstr>
      <vt:lpstr>C_Photo 2</vt:lpstr>
      <vt:lpstr>C_Photo 3</vt:lpstr>
      <vt:lpstr>C_ Photo 4</vt:lpstr>
      <vt:lpstr>D - Quote</vt:lpstr>
      <vt:lpstr>E_Tagline</vt:lpstr>
      <vt:lpstr>Blue Color Background</vt:lpstr>
      <vt:lpstr>Green Color Background</vt:lpstr>
      <vt:lpstr>Orange Color Background</vt:lpstr>
      <vt:lpstr>Dark Green Color Background</vt:lpstr>
      <vt:lpstr>1_B_Body Slides For Text</vt:lpstr>
      <vt:lpstr>1_Green Color Background</vt:lpstr>
      <vt:lpstr>2_B_Body Slides For Text</vt:lpstr>
      <vt:lpstr>3_B_Body Slides For Text</vt:lpstr>
      <vt:lpstr>Agenda Options</vt:lpstr>
      <vt:lpstr>2_Agenda Options</vt:lpstr>
      <vt:lpstr>1_Office Theme</vt:lpstr>
      <vt:lpstr>Office Theme</vt:lpstr>
      <vt:lpstr>4_B_Body Slides For Text</vt:lpstr>
      <vt:lpstr>E - Blue Color Background</vt:lpstr>
      <vt:lpstr>C - Standard Slides for Text</vt:lpstr>
      <vt:lpstr>Navigating Religion and Culture in the Workplace</vt:lpstr>
      <vt:lpstr>ABOUT MORTENSON  </vt:lpstr>
      <vt:lpstr>DEI AT MORTENSON  </vt:lpstr>
      <vt:lpstr>WHAT IS DEI AT MORTENSON?  </vt:lpstr>
      <vt:lpstr>ABOUT MORTENSON  </vt:lpstr>
      <vt:lpstr>SOME THINGS WE’RE WORKING ON </vt:lpstr>
      <vt:lpstr>AUGSBURG INTERFAITH INSTITUTE </vt:lpstr>
      <vt:lpstr>WHATS NEXT? </vt:lpstr>
      <vt:lpstr>BREAKOUT 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Holly Robbins</dc:creator>
  <cp:keywords/>
  <dc:description/>
  <cp:lastModifiedBy>Jenna Berneck</cp:lastModifiedBy>
  <cp:revision>5</cp:revision>
  <dcterms:created xsi:type="dcterms:W3CDTF">2020-07-16T19:52:03Z</dcterms:created>
  <dcterms:modified xsi:type="dcterms:W3CDTF">2024-04-22T19:07:15Z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0x010100919F9B595BCA97409DC0F18FF6FACA88</vt:lpwstr>
  </property>
</Properties>
</file>