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01" r:id="rId2"/>
    <p:sldMasterId id="2147483737" r:id="rId3"/>
    <p:sldMasterId id="2147483775" r:id="rId4"/>
  </p:sldMasterIdLst>
  <p:notesMasterIdLst>
    <p:notesMasterId r:id="rId10"/>
  </p:notesMasterIdLst>
  <p:sldIdLst>
    <p:sldId id="256" r:id="rId5"/>
    <p:sldId id="764" r:id="rId6"/>
    <p:sldId id="781" r:id="rId7"/>
    <p:sldId id="778" r:id="rId8"/>
    <p:sldId id="77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B30"/>
    <a:srgbClr val="E54432"/>
    <a:srgbClr val="3FA3CE"/>
    <a:srgbClr val="7AB73F"/>
    <a:srgbClr val="FFFFFF"/>
    <a:srgbClr val="223C6C"/>
    <a:srgbClr val="FFFFF7"/>
    <a:srgbClr val="FFFFE1"/>
    <a:srgbClr val="EDEFF3"/>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22" autoAdjust="0"/>
    <p:restoredTop sz="95820"/>
  </p:normalViewPr>
  <p:slideViewPr>
    <p:cSldViewPr snapToGrid="0" snapToObjects="1">
      <p:cViewPr varScale="1">
        <p:scale>
          <a:sx n="103" d="100"/>
          <a:sy n="103" d="100"/>
        </p:scale>
        <p:origin x="13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9CC501-7FB7-4C06-8782-C498BC1BC9D6}"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n-US"/>
        </a:p>
      </dgm:t>
    </dgm:pt>
    <dgm:pt modelId="{FD4F190C-2236-4F5B-AC7C-3531ACBB3C93}">
      <dgm:prSet/>
      <dgm:spPr>
        <a:solidFill>
          <a:srgbClr val="7AB73F"/>
        </a:solidFill>
        <a:ln w="15875">
          <a:solidFill>
            <a:schemeClr val="tx1"/>
          </a:solidFill>
        </a:ln>
      </dgm:spPr>
      <dgm:t>
        <a:bodyPr/>
        <a:lstStyle/>
        <a:p>
          <a:r>
            <a:rPr lang="en-US" b="1" i="0" baseline="0" dirty="0">
              <a:solidFill>
                <a:schemeClr val="bg1"/>
              </a:solidFill>
            </a:rPr>
            <a:t>Consistently gives grace for learning </a:t>
          </a:r>
          <a:endParaRPr lang="en-US" b="1" dirty="0">
            <a:solidFill>
              <a:schemeClr val="bg1"/>
            </a:solidFill>
          </a:endParaRPr>
        </a:p>
      </dgm:t>
    </dgm:pt>
    <dgm:pt modelId="{EF35A86A-12F2-4C2F-8769-C2DB7156B84C}" type="parTrans" cxnId="{2A302050-CDF1-42B2-AC30-55FD85F0332E}">
      <dgm:prSet/>
      <dgm:spPr/>
      <dgm:t>
        <a:bodyPr/>
        <a:lstStyle/>
        <a:p>
          <a:endParaRPr lang="en-US" b="1">
            <a:solidFill>
              <a:schemeClr val="bg1"/>
            </a:solidFill>
          </a:endParaRPr>
        </a:p>
      </dgm:t>
    </dgm:pt>
    <dgm:pt modelId="{D906E743-CE27-4F5E-AE93-EA4E8697D4B8}" type="sibTrans" cxnId="{2A302050-CDF1-42B2-AC30-55FD85F0332E}">
      <dgm:prSet/>
      <dgm:spPr/>
      <dgm:t>
        <a:bodyPr/>
        <a:lstStyle/>
        <a:p>
          <a:endParaRPr lang="en-US" b="1">
            <a:solidFill>
              <a:schemeClr val="bg1"/>
            </a:solidFill>
          </a:endParaRPr>
        </a:p>
      </dgm:t>
    </dgm:pt>
    <dgm:pt modelId="{F9C29902-2566-4821-B61F-88E7D7306574}">
      <dgm:prSet/>
      <dgm:spPr>
        <a:solidFill>
          <a:srgbClr val="3FA3CE"/>
        </a:solidFill>
        <a:ln w="19050">
          <a:solidFill>
            <a:schemeClr val="tx1"/>
          </a:solidFill>
        </a:ln>
      </dgm:spPr>
      <dgm:t>
        <a:bodyPr/>
        <a:lstStyle/>
        <a:p>
          <a:r>
            <a:rPr lang="en-US" b="1" i="0" baseline="0" dirty="0">
              <a:solidFill>
                <a:schemeClr val="bg1"/>
              </a:solidFill>
            </a:rPr>
            <a:t>Embraces hard conversations </a:t>
          </a:r>
          <a:endParaRPr lang="en-US" b="1" dirty="0">
            <a:solidFill>
              <a:schemeClr val="bg1"/>
            </a:solidFill>
          </a:endParaRPr>
        </a:p>
      </dgm:t>
    </dgm:pt>
    <dgm:pt modelId="{C8FAFCFD-B4FC-4BCC-AFD7-1AAB9E85EBF2}" type="parTrans" cxnId="{D5804B46-1598-4793-9C28-EE0006929870}">
      <dgm:prSet/>
      <dgm:spPr/>
      <dgm:t>
        <a:bodyPr/>
        <a:lstStyle/>
        <a:p>
          <a:endParaRPr lang="en-US" b="1">
            <a:solidFill>
              <a:schemeClr val="bg1"/>
            </a:solidFill>
          </a:endParaRPr>
        </a:p>
      </dgm:t>
    </dgm:pt>
    <dgm:pt modelId="{F023C787-952A-4A85-83D0-013F93B956A2}" type="sibTrans" cxnId="{D5804B46-1598-4793-9C28-EE0006929870}">
      <dgm:prSet/>
      <dgm:spPr/>
      <dgm:t>
        <a:bodyPr/>
        <a:lstStyle/>
        <a:p>
          <a:endParaRPr lang="en-US" b="1">
            <a:solidFill>
              <a:schemeClr val="bg1"/>
            </a:solidFill>
          </a:endParaRPr>
        </a:p>
      </dgm:t>
    </dgm:pt>
    <dgm:pt modelId="{88D3F254-CBF7-4569-A3B9-AD52EEE7BF17}">
      <dgm:prSet/>
      <dgm:spPr>
        <a:solidFill>
          <a:srgbClr val="E54432"/>
        </a:solidFill>
        <a:ln w="15875"/>
      </dgm:spPr>
      <dgm:t>
        <a:bodyPr/>
        <a:lstStyle/>
        <a:p>
          <a:r>
            <a:rPr lang="en-US" b="1" i="0" baseline="0" dirty="0">
              <a:solidFill>
                <a:schemeClr val="bg1"/>
              </a:solidFill>
            </a:rPr>
            <a:t>Actively listens and advocates for people</a:t>
          </a:r>
          <a:endParaRPr lang="en-US" b="1" dirty="0">
            <a:solidFill>
              <a:schemeClr val="bg1"/>
            </a:solidFill>
          </a:endParaRPr>
        </a:p>
      </dgm:t>
    </dgm:pt>
    <dgm:pt modelId="{B37E44BB-F384-4D17-96B3-90065F4B57DC}" type="parTrans" cxnId="{D50A70CF-414F-4F98-98C3-8D2B9BDD2FF3}">
      <dgm:prSet/>
      <dgm:spPr/>
      <dgm:t>
        <a:bodyPr/>
        <a:lstStyle/>
        <a:p>
          <a:endParaRPr lang="en-US" b="1">
            <a:solidFill>
              <a:schemeClr val="bg1"/>
            </a:solidFill>
          </a:endParaRPr>
        </a:p>
      </dgm:t>
    </dgm:pt>
    <dgm:pt modelId="{F3BE1BBF-E98F-4651-8F27-AB5FF0451ED0}" type="sibTrans" cxnId="{D50A70CF-414F-4F98-98C3-8D2B9BDD2FF3}">
      <dgm:prSet/>
      <dgm:spPr/>
      <dgm:t>
        <a:bodyPr/>
        <a:lstStyle/>
        <a:p>
          <a:endParaRPr lang="en-US" b="1">
            <a:solidFill>
              <a:schemeClr val="bg1"/>
            </a:solidFill>
          </a:endParaRPr>
        </a:p>
      </dgm:t>
    </dgm:pt>
    <dgm:pt modelId="{C0C3054C-E41D-4569-A3C5-1A5881325FD5}">
      <dgm:prSet/>
      <dgm:spPr>
        <a:solidFill>
          <a:srgbClr val="F29B30"/>
        </a:solidFill>
        <a:ln w="15875">
          <a:solidFill>
            <a:schemeClr val="tx1"/>
          </a:solidFill>
        </a:ln>
      </dgm:spPr>
      <dgm:t>
        <a:bodyPr/>
        <a:lstStyle/>
        <a:p>
          <a:r>
            <a:rPr lang="en-US" b="1" i="0" baseline="0" dirty="0">
              <a:solidFill>
                <a:schemeClr val="bg1"/>
              </a:solidFill>
            </a:rPr>
            <a:t>Be respectfully fearless </a:t>
          </a:r>
          <a:endParaRPr lang="en-US" b="1" dirty="0">
            <a:solidFill>
              <a:schemeClr val="bg1"/>
            </a:solidFill>
          </a:endParaRPr>
        </a:p>
      </dgm:t>
    </dgm:pt>
    <dgm:pt modelId="{0BA60D74-2CAB-4DAC-B3C3-C897E9816B68}" type="parTrans" cxnId="{BE0EFB60-625D-4812-9B88-70CA8F7D5AD6}">
      <dgm:prSet/>
      <dgm:spPr/>
      <dgm:t>
        <a:bodyPr/>
        <a:lstStyle/>
        <a:p>
          <a:endParaRPr lang="en-US" b="1">
            <a:solidFill>
              <a:schemeClr val="bg1"/>
            </a:solidFill>
          </a:endParaRPr>
        </a:p>
      </dgm:t>
    </dgm:pt>
    <dgm:pt modelId="{6AACEB5E-F7F6-4D02-9721-762E13B33C69}" type="sibTrans" cxnId="{BE0EFB60-625D-4812-9B88-70CA8F7D5AD6}">
      <dgm:prSet/>
      <dgm:spPr/>
      <dgm:t>
        <a:bodyPr/>
        <a:lstStyle/>
        <a:p>
          <a:endParaRPr lang="en-US" b="1">
            <a:solidFill>
              <a:schemeClr val="bg1"/>
            </a:solidFill>
          </a:endParaRPr>
        </a:p>
      </dgm:t>
    </dgm:pt>
    <dgm:pt modelId="{B5E18DB2-E92E-40AF-A4D8-14A8DFE83466}" type="pres">
      <dgm:prSet presAssocID="{EE9CC501-7FB7-4C06-8782-C498BC1BC9D6}" presName="Name0" presStyleCnt="0">
        <dgm:presLayoutVars>
          <dgm:chPref val="1"/>
          <dgm:dir/>
          <dgm:animOne val="branch"/>
          <dgm:animLvl val="lvl"/>
          <dgm:resizeHandles/>
        </dgm:presLayoutVars>
      </dgm:prSet>
      <dgm:spPr/>
    </dgm:pt>
    <dgm:pt modelId="{D58D770C-A26B-45DE-9C8D-CA12B787F5FC}" type="pres">
      <dgm:prSet presAssocID="{FD4F190C-2236-4F5B-AC7C-3531ACBB3C93}" presName="vertOne" presStyleCnt="0"/>
      <dgm:spPr/>
    </dgm:pt>
    <dgm:pt modelId="{43E35A9F-51CB-44BC-A0C7-53655ED5E79E}" type="pres">
      <dgm:prSet presAssocID="{FD4F190C-2236-4F5B-AC7C-3531ACBB3C93}" presName="txOne" presStyleLbl="node0" presStyleIdx="0" presStyleCnt="4">
        <dgm:presLayoutVars>
          <dgm:chPref val="3"/>
        </dgm:presLayoutVars>
      </dgm:prSet>
      <dgm:spPr/>
    </dgm:pt>
    <dgm:pt modelId="{D473BE72-1A1D-44E3-B7B0-80424CF22549}" type="pres">
      <dgm:prSet presAssocID="{FD4F190C-2236-4F5B-AC7C-3531ACBB3C93}" presName="horzOne" presStyleCnt="0"/>
      <dgm:spPr/>
    </dgm:pt>
    <dgm:pt modelId="{BDF9CCE2-BEB8-4B5E-BA53-A6DB7D1EFE77}" type="pres">
      <dgm:prSet presAssocID="{D906E743-CE27-4F5E-AE93-EA4E8697D4B8}" presName="sibSpaceOne" presStyleCnt="0"/>
      <dgm:spPr/>
    </dgm:pt>
    <dgm:pt modelId="{9BC969BD-5FC3-465A-912F-BB633D17A8FA}" type="pres">
      <dgm:prSet presAssocID="{F9C29902-2566-4821-B61F-88E7D7306574}" presName="vertOne" presStyleCnt="0"/>
      <dgm:spPr/>
    </dgm:pt>
    <dgm:pt modelId="{75C75A98-A47B-48E3-B411-3DBAA9B02908}" type="pres">
      <dgm:prSet presAssocID="{F9C29902-2566-4821-B61F-88E7D7306574}" presName="txOne" presStyleLbl="node0" presStyleIdx="1" presStyleCnt="4">
        <dgm:presLayoutVars>
          <dgm:chPref val="3"/>
        </dgm:presLayoutVars>
      </dgm:prSet>
      <dgm:spPr/>
    </dgm:pt>
    <dgm:pt modelId="{7922C40A-8A68-4502-8949-6DFF845B9F0F}" type="pres">
      <dgm:prSet presAssocID="{F9C29902-2566-4821-B61F-88E7D7306574}" presName="horzOne" presStyleCnt="0"/>
      <dgm:spPr/>
    </dgm:pt>
    <dgm:pt modelId="{C5D23146-A26E-4B2A-963E-C4AE811B4BBD}" type="pres">
      <dgm:prSet presAssocID="{F023C787-952A-4A85-83D0-013F93B956A2}" presName="sibSpaceOne" presStyleCnt="0"/>
      <dgm:spPr/>
    </dgm:pt>
    <dgm:pt modelId="{F006CBC3-5778-42DC-9C44-49C608E7D47B}" type="pres">
      <dgm:prSet presAssocID="{88D3F254-CBF7-4569-A3B9-AD52EEE7BF17}" presName="vertOne" presStyleCnt="0"/>
      <dgm:spPr/>
    </dgm:pt>
    <dgm:pt modelId="{CD8253A6-F4AA-412D-829F-91BD30339731}" type="pres">
      <dgm:prSet presAssocID="{88D3F254-CBF7-4569-A3B9-AD52EEE7BF17}" presName="txOne" presStyleLbl="node0" presStyleIdx="2" presStyleCnt="4">
        <dgm:presLayoutVars>
          <dgm:chPref val="3"/>
        </dgm:presLayoutVars>
      </dgm:prSet>
      <dgm:spPr/>
    </dgm:pt>
    <dgm:pt modelId="{E7177AB5-9A69-4AEB-B92A-8FFDFEA1A729}" type="pres">
      <dgm:prSet presAssocID="{88D3F254-CBF7-4569-A3B9-AD52EEE7BF17}" presName="horzOne" presStyleCnt="0"/>
      <dgm:spPr/>
    </dgm:pt>
    <dgm:pt modelId="{0B017E13-F4FD-49A4-8B2D-3447B2667375}" type="pres">
      <dgm:prSet presAssocID="{F3BE1BBF-E98F-4651-8F27-AB5FF0451ED0}" presName="sibSpaceOne" presStyleCnt="0"/>
      <dgm:spPr/>
    </dgm:pt>
    <dgm:pt modelId="{F4FB33A4-534E-4A2D-8AA6-142F009CEDF0}" type="pres">
      <dgm:prSet presAssocID="{C0C3054C-E41D-4569-A3C5-1A5881325FD5}" presName="vertOne" presStyleCnt="0"/>
      <dgm:spPr/>
    </dgm:pt>
    <dgm:pt modelId="{71DEE8EF-FC92-4571-93D5-26268A1E993E}" type="pres">
      <dgm:prSet presAssocID="{C0C3054C-E41D-4569-A3C5-1A5881325FD5}" presName="txOne" presStyleLbl="node0" presStyleIdx="3" presStyleCnt="4">
        <dgm:presLayoutVars>
          <dgm:chPref val="3"/>
        </dgm:presLayoutVars>
      </dgm:prSet>
      <dgm:spPr/>
    </dgm:pt>
    <dgm:pt modelId="{35DB4436-B747-42BD-9B17-8E9D7C8264C6}" type="pres">
      <dgm:prSet presAssocID="{C0C3054C-E41D-4569-A3C5-1A5881325FD5}" presName="horzOne" presStyleCnt="0"/>
      <dgm:spPr/>
    </dgm:pt>
  </dgm:ptLst>
  <dgm:cxnLst>
    <dgm:cxn modelId="{F16DAF0F-0C8E-4C0D-B047-C65D8C86E626}" type="presOf" srcId="{F9C29902-2566-4821-B61F-88E7D7306574}" destId="{75C75A98-A47B-48E3-B411-3DBAA9B02908}" srcOrd="0" destOrd="0" presId="urn:microsoft.com/office/officeart/2005/8/layout/hierarchy4"/>
    <dgm:cxn modelId="{BE0EFB60-625D-4812-9B88-70CA8F7D5AD6}" srcId="{EE9CC501-7FB7-4C06-8782-C498BC1BC9D6}" destId="{C0C3054C-E41D-4569-A3C5-1A5881325FD5}" srcOrd="3" destOrd="0" parTransId="{0BA60D74-2CAB-4DAC-B3C3-C897E9816B68}" sibTransId="{6AACEB5E-F7F6-4D02-9721-762E13B33C69}"/>
    <dgm:cxn modelId="{D5804B46-1598-4793-9C28-EE0006929870}" srcId="{EE9CC501-7FB7-4C06-8782-C498BC1BC9D6}" destId="{F9C29902-2566-4821-B61F-88E7D7306574}" srcOrd="1" destOrd="0" parTransId="{C8FAFCFD-B4FC-4BCC-AFD7-1AAB9E85EBF2}" sibTransId="{F023C787-952A-4A85-83D0-013F93B956A2}"/>
    <dgm:cxn modelId="{2A302050-CDF1-42B2-AC30-55FD85F0332E}" srcId="{EE9CC501-7FB7-4C06-8782-C498BC1BC9D6}" destId="{FD4F190C-2236-4F5B-AC7C-3531ACBB3C93}" srcOrd="0" destOrd="0" parTransId="{EF35A86A-12F2-4C2F-8769-C2DB7156B84C}" sibTransId="{D906E743-CE27-4F5E-AE93-EA4E8697D4B8}"/>
    <dgm:cxn modelId="{E4A61C90-FDDC-4815-B200-E525A5BB2B30}" type="presOf" srcId="{88D3F254-CBF7-4569-A3B9-AD52EEE7BF17}" destId="{CD8253A6-F4AA-412D-829F-91BD30339731}" srcOrd="0" destOrd="0" presId="urn:microsoft.com/office/officeart/2005/8/layout/hierarchy4"/>
    <dgm:cxn modelId="{EE7FB8CA-6D75-4F5A-8AE0-3131AD61EC4E}" type="presOf" srcId="{C0C3054C-E41D-4569-A3C5-1A5881325FD5}" destId="{71DEE8EF-FC92-4571-93D5-26268A1E993E}" srcOrd="0" destOrd="0" presId="urn:microsoft.com/office/officeart/2005/8/layout/hierarchy4"/>
    <dgm:cxn modelId="{D50A70CF-414F-4F98-98C3-8D2B9BDD2FF3}" srcId="{EE9CC501-7FB7-4C06-8782-C498BC1BC9D6}" destId="{88D3F254-CBF7-4569-A3B9-AD52EEE7BF17}" srcOrd="2" destOrd="0" parTransId="{B37E44BB-F384-4D17-96B3-90065F4B57DC}" sibTransId="{F3BE1BBF-E98F-4651-8F27-AB5FF0451ED0}"/>
    <dgm:cxn modelId="{F247E5D7-BC09-40C6-BA71-38D4E0AA6E6C}" type="presOf" srcId="{EE9CC501-7FB7-4C06-8782-C498BC1BC9D6}" destId="{B5E18DB2-E92E-40AF-A4D8-14A8DFE83466}" srcOrd="0" destOrd="0" presId="urn:microsoft.com/office/officeart/2005/8/layout/hierarchy4"/>
    <dgm:cxn modelId="{2045DBDD-9797-4802-B9CD-F6977E606435}" type="presOf" srcId="{FD4F190C-2236-4F5B-AC7C-3531ACBB3C93}" destId="{43E35A9F-51CB-44BC-A0C7-53655ED5E79E}" srcOrd="0" destOrd="0" presId="urn:microsoft.com/office/officeart/2005/8/layout/hierarchy4"/>
    <dgm:cxn modelId="{640C463A-7403-44E9-B2B8-C6B5571F6E80}" type="presParOf" srcId="{B5E18DB2-E92E-40AF-A4D8-14A8DFE83466}" destId="{D58D770C-A26B-45DE-9C8D-CA12B787F5FC}" srcOrd="0" destOrd="0" presId="urn:microsoft.com/office/officeart/2005/8/layout/hierarchy4"/>
    <dgm:cxn modelId="{17D1FB74-B5FF-46C0-815B-57D57256668E}" type="presParOf" srcId="{D58D770C-A26B-45DE-9C8D-CA12B787F5FC}" destId="{43E35A9F-51CB-44BC-A0C7-53655ED5E79E}" srcOrd="0" destOrd="0" presId="urn:microsoft.com/office/officeart/2005/8/layout/hierarchy4"/>
    <dgm:cxn modelId="{368951AA-9E4F-4A57-96B4-B4027E65C02B}" type="presParOf" srcId="{D58D770C-A26B-45DE-9C8D-CA12B787F5FC}" destId="{D473BE72-1A1D-44E3-B7B0-80424CF22549}" srcOrd="1" destOrd="0" presId="urn:microsoft.com/office/officeart/2005/8/layout/hierarchy4"/>
    <dgm:cxn modelId="{F4622D9F-127A-45C2-B644-4EDD6CF0739C}" type="presParOf" srcId="{B5E18DB2-E92E-40AF-A4D8-14A8DFE83466}" destId="{BDF9CCE2-BEB8-4B5E-BA53-A6DB7D1EFE77}" srcOrd="1" destOrd="0" presId="urn:microsoft.com/office/officeart/2005/8/layout/hierarchy4"/>
    <dgm:cxn modelId="{49F21847-6878-4582-A59F-2B2AAB92724A}" type="presParOf" srcId="{B5E18DB2-E92E-40AF-A4D8-14A8DFE83466}" destId="{9BC969BD-5FC3-465A-912F-BB633D17A8FA}" srcOrd="2" destOrd="0" presId="urn:microsoft.com/office/officeart/2005/8/layout/hierarchy4"/>
    <dgm:cxn modelId="{4DC7EEF2-F4A9-40DA-8306-D230F41F379A}" type="presParOf" srcId="{9BC969BD-5FC3-465A-912F-BB633D17A8FA}" destId="{75C75A98-A47B-48E3-B411-3DBAA9B02908}" srcOrd="0" destOrd="0" presId="urn:microsoft.com/office/officeart/2005/8/layout/hierarchy4"/>
    <dgm:cxn modelId="{8D21B8D9-6CE0-4695-90A0-86AEED542632}" type="presParOf" srcId="{9BC969BD-5FC3-465A-912F-BB633D17A8FA}" destId="{7922C40A-8A68-4502-8949-6DFF845B9F0F}" srcOrd="1" destOrd="0" presId="urn:microsoft.com/office/officeart/2005/8/layout/hierarchy4"/>
    <dgm:cxn modelId="{33D3DD9B-0F0A-493C-9057-EFE4BCEE607F}" type="presParOf" srcId="{B5E18DB2-E92E-40AF-A4D8-14A8DFE83466}" destId="{C5D23146-A26E-4B2A-963E-C4AE811B4BBD}" srcOrd="3" destOrd="0" presId="urn:microsoft.com/office/officeart/2005/8/layout/hierarchy4"/>
    <dgm:cxn modelId="{8127B2E9-D9FA-4C53-A1F0-30106491A36E}" type="presParOf" srcId="{B5E18DB2-E92E-40AF-A4D8-14A8DFE83466}" destId="{F006CBC3-5778-42DC-9C44-49C608E7D47B}" srcOrd="4" destOrd="0" presId="urn:microsoft.com/office/officeart/2005/8/layout/hierarchy4"/>
    <dgm:cxn modelId="{D485A70A-000B-475F-83E3-FE71258C9EF4}" type="presParOf" srcId="{F006CBC3-5778-42DC-9C44-49C608E7D47B}" destId="{CD8253A6-F4AA-412D-829F-91BD30339731}" srcOrd="0" destOrd="0" presId="urn:microsoft.com/office/officeart/2005/8/layout/hierarchy4"/>
    <dgm:cxn modelId="{B7BB55CD-C9D5-414C-AE4C-793E16FF3D1B}" type="presParOf" srcId="{F006CBC3-5778-42DC-9C44-49C608E7D47B}" destId="{E7177AB5-9A69-4AEB-B92A-8FFDFEA1A729}" srcOrd="1" destOrd="0" presId="urn:microsoft.com/office/officeart/2005/8/layout/hierarchy4"/>
    <dgm:cxn modelId="{A03DE7C5-AF84-42D6-BA4C-86DCD87B2F29}" type="presParOf" srcId="{B5E18DB2-E92E-40AF-A4D8-14A8DFE83466}" destId="{0B017E13-F4FD-49A4-8B2D-3447B2667375}" srcOrd="5" destOrd="0" presId="urn:microsoft.com/office/officeart/2005/8/layout/hierarchy4"/>
    <dgm:cxn modelId="{75D1D4A6-C6FA-4873-8FC0-FDEAFAC25503}" type="presParOf" srcId="{B5E18DB2-E92E-40AF-A4D8-14A8DFE83466}" destId="{F4FB33A4-534E-4A2D-8AA6-142F009CEDF0}" srcOrd="6" destOrd="0" presId="urn:microsoft.com/office/officeart/2005/8/layout/hierarchy4"/>
    <dgm:cxn modelId="{3D5B2B26-127F-49E2-B8F4-CFF8015A80D9}" type="presParOf" srcId="{F4FB33A4-534E-4A2D-8AA6-142F009CEDF0}" destId="{71DEE8EF-FC92-4571-93D5-26268A1E993E}" srcOrd="0" destOrd="0" presId="urn:microsoft.com/office/officeart/2005/8/layout/hierarchy4"/>
    <dgm:cxn modelId="{6DE21397-3280-47D6-95CA-EB2BF888A54B}" type="presParOf" srcId="{F4FB33A4-534E-4A2D-8AA6-142F009CEDF0}" destId="{35DB4436-B747-42BD-9B17-8E9D7C8264C6}" srcOrd="1" destOrd="0" presId="urn:microsoft.com/office/officeart/2005/8/layout/hierarchy4"/>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35A9F-51CB-44BC-A0C7-53655ED5E79E}">
      <dsp:nvSpPr>
        <dsp:cNvPr id="0" name=""/>
        <dsp:cNvSpPr/>
      </dsp:nvSpPr>
      <dsp:spPr>
        <a:xfrm>
          <a:off x="2422" y="0"/>
          <a:ext cx="2363036" cy="3824573"/>
        </a:xfrm>
        <a:prstGeom prst="roundRect">
          <a:avLst>
            <a:gd name="adj" fmla="val 10000"/>
          </a:avLst>
        </a:prstGeom>
        <a:solidFill>
          <a:srgbClr val="7AB73F"/>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i="0" kern="1200" baseline="0" dirty="0">
              <a:solidFill>
                <a:schemeClr val="bg1"/>
              </a:solidFill>
            </a:rPr>
            <a:t>Consistently gives grace for learning </a:t>
          </a:r>
          <a:endParaRPr lang="en-US" sz="2600" b="1" kern="1200" dirty="0">
            <a:solidFill>
              <a:schemeClr val="bg1"/>
            </a:solidFill>
          </a:endParaRPr>
        </a:p>
      </dsp:txBody>
      <dsp:txXfrm>
        <a:off x="71633" y="69211"/>
        <a:ext cx="2224614" cy="3686151"/>
      </dsp:txXfrm>
    </dsp:sp>
    <dsp:sp modelId="{75C75A98-A47B-48E3-B411-3DBAA9B02908}">
      <dsp:nvSpPr>
        <dsp:cNvPr id="0" name=""/>
        <dsp:cNvSpPr/>
      </dsp:nvSpPr>
      <dsp:spPr>
        <a:xfrm>
          <a:off x="2762449" y="0"/>
          <a:ext cx="2363036" cy="3824573"/>
        </a:xfrm>
        <a:prstGeom prst="roundRect">
          <a:avLst>
            <a:gd name="adj" fmla="val 10000"/>
          </a:avLst>
        </a:prstGeom>
        <a:solidFill>
          <a:srgbClr val="3FA3CE"/>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i="0" kern="1200" baseline="0" dirty="0">
              <a:solidFill>
                <a:schemeClr val="bg1"/>
              </a:solidFill>
            </a:rPr>
            <a:t>Embraces hard conversations </a:t>
          </a:r>
          <a:endParaRPr lang="en-US" sz="2600" b="1" kern="1200" dirty="0">
            <a:solidFill>
              <a:schemeClr val="bg1"/>
            </a:solidFill>
          </a:endParaRPr>
        </a:p>
      </dsp:txBody>
      <dsp:txXfrm>
        <a:off x="2831660" y="69211"/>
        <a:ext cx="2224614" cy="3686151"/>
      </dsp:txXfrm>
    </dsp:sp>
    <dsp:sp modelId="{CD8253A6-F4AA-412D-829F-91BD30339731}">
      <dsp:nvSpPr>
        <dsp:cNvPr id="0" name=""/>
        <dsp:cNvSpPr/>
      </dsp:nvSpPr>
      <dsp:spPr>
        <a:xfrm>
          <a:off x="5522476" y="0"/>
          <a:ext cx="2363036" cy="3824573"/>
        </a:xfrm>
        <a:prstGeom prst="roundRect">
          <a:avLst>
            <a:gd name="adj" fmla="val 10000"/>
          </a:avLst>
        </a:prstGeom>
        <a:solidFill>
          <a:srgbClr val="E54432"/>
        </a:solidFill>
        <a:ln w="158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i="0" kern="1200" baseline="0" dirty="0">
              <a:solidFill>
                <a:schemeClr val="bg1"/>
              </a:solidFill>
            </a:rPr>
            <a:t>Actively listens and advocates for people</a:t>
          </a:r>
          <a:endParaRPr lang="en-US" sz="2600" b="1" kern="1200" dirty="0">
            <a:solidFill>
              <a:schemeClr val="bg1"/>
            </a:solidFill>
          </a:endParaRPr>
        </a:p>
      </dsp:txBody>
      <dsp:txXfrm>
        <a:off x="5591687" y="69211"/>
        <a:ext cx="2224614" cy="3686151"/>
      </dsp:txXfrm>
    </dsp:sp>
    <dsp:sp modelId="{71DEE8EF-FC92-4571-93D5-26268A1E993E}">
      <dsp:nvSpPr>
        <dsp:cNvPr id="0" name=""/>
        <dsp:cNvSpPr/>
      </dsp:nvSpPr>
      <dsp:spPr>
        <a:xfrm>
          <a:off x="8282503" y="0"/>
          <a:ext cx="2363036" cy="3824573"/>
        </a:xfrm>
        <a:prstGeom prst="roundRect">
          <a:avLst>
            <a:gd name="adj" fmla="val 10000"/>
          </a:avLst>
        </a:prstGeom>
        <a:solidFill>
          <a:srgbClr val="F29B30"/>
        </a:solidFill>
        <a:ln w="158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i="0" kern="1200" baseline="0" dirty="0">
              <a:solidFill>
                <a:schemeClr val="bg1"/>
              </a:solidFill>
            </a:rPr>
            <a:t>Be respectfully fearless </a:t>
          </a:r>
          <a:endParaRPr lang="en-US" sz="2600" b="1" kern="1200" dirty="0">
            <a:solidFill>
              <a:schemeClr val="bg1"/>
            </a:solidFill>
          </a:endParaRPr>
        </a:p>
      </dsp:txBody>
      <dsp:txXfrm>
        <a:off x="8351714" y="69211"/>
        <a:ext cx="2224614" cy="36861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3B5A5-E074-4010-8275-25D78EAECCD8}"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1C6C6-4192-4D3B-A5EE-C021CA0B2767}" type="slidenum">
              <a:rPr lang="en-US" smtClean="0"/>
              <a:t>‹#›</a:t>
            </a:fld>
            <a:endParaRPr lang="en-US"/>
          </a:p>
        </p:txBody>
      </p:sp>
    </p:spTree>
    <p:extLst>
      <p:ext uri="{BB962C8B-B14F-4D97-AF65-F5344CB8AC3E}">
        <p14:creationId xmlns:p14="http://schemas.microsoft.com/office/powerpoint/2010/main" val="255619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year, a new name, a new logo and introducing our first ever website!!!!</a:t>
            </a:r>
          </a:p>
        </p:txBody>
      </p:sp>
      <p:sp>
        <p:nvSpPr>
          <p:cNvPr id="4" name="Slide Number Placeholder 3"/>
          <p:cNvSpPr>
            <a:spLocks noGrp="1"/>
          </p:cNvSpPr>
          <p:nvPr>
            <p:ph type="sldNum" sz="quarter" idx="5"/>
          </p:nvPr>
        </p:nvSpPr>
        <p:spPr/>
        <p:txBody>
          <a:bodyPr/>
          <a:lstStyle/>
          <a:p>
            <a:fld id="{3A446B61-7D78-4BF3-9F60-5E4B3D2E3603}" type="slidenum">
              <a:rPr lang="en-US" smtClean="0"/>
              <a:t>1</a:t>
            </a:fld>
            <a:endParaRPr lang="en-US"/>
          </a:p>
        </p:txBody>
      </p:sp>
    </p:spTree>
    <p:extLst>
      <p:ext uri="{BB962C8B-B14F-4D97-AF65-F5344CB8AC3E}">
        <p14:creationId xmlns:p14="http://schemas.microsoft.com/office/powerpoint/2010/main" val="253065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C3832-A385-4CF2-A24E-879CE9BF8DA4}" type="slidenum">
              <a:rPr lang="en-US" smtClean="0"/>
              <a:t>2</a:t>
            </a:fld>
            <a:endParaRPr lang="en-US"/>
          </a:p>
        </p:txBody>
      </p:sp>
    </p:spTree>
    <p:extLst>
      <p:ext uri="{BB962C8B-B14F-4D97-AF65-F5344CB8AC3E}">
        <p14:creationId xmlns:p14="http://schemas.microsoft.com/office/powerpoint/2010/main" val="285632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815C-2821-1B4C-95B0-0B04ED82B6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D524BD-3533-AD41-9F26-E99138D772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08291-A2BD-6346-A034-BD00DB7310DB}"/>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5" name="Footer Placeholder 4">
            <a:extLst>
              <a:ext uri="{FF2B5EF4-FFF2-40B4-BE49-F238E27FC236}">
                <a16:creationId xmlns:a16="http://schemas.microsoft.com/office/drawing/2014/main" id="{FD2176E0-DA8D-614D-AD3C-76BB15285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20A94-2E6D-0E4C-A66B-58C99218163E}"/>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04964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55C2A-4395-2A4C-97F2-A7F2F94AAF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070133-CA80-7D41-957F-9529C7716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E9791-B0BF-234C-9FB6-04895ABBD566}"/>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5" name="Footer Placeholder 4">
            <a:extLst>
              <a:ext uri="{FF2B5EF4-FFF2-40B4-BE49-F238E27FC236}">
                <a16:creationId xmlns:a16="http://schemas.microsoft.com/office/drawing/2014/main" id="{4A0DC2BB-23D6-964E-86C2-847832948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9DB26-782A-0B45-A61F-A21E4D804CD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83300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0F90C-F4FF-9E47-8843-F94C9B5558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9ABEA1-BF2E-7C48-9D65-05B7983311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4AB5B2-4C9D-6847-99B2-2C48F89F2538}"/>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5" name="Footer Placeholder 4">
            <a:extLst>
              <a:ext uri="{FF2B5EF4-FFF2-40B4-BE49-F238E27FC236}">
                <a16:creationId xmlns:a16="http://schemas.microsoft.com/office/drawing/2014/main" id="{A461CDC6-955F-334B-B173-1F45E3537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3621A-310A-1E4F-97CA-68FB418BA5C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657664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ull Slide Image">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A56AC4-52EA-E947-A6B8-2067DAD8B8C7}"/>
              </a:ext>
            </a:extLst>
          </p:cNvPr>
          <p:cNvSpPr>
            <a:spLocks noGrp="1"/>
          </p:cNvSpPr>
          <p:nvPr>
            <p:ph type="sldNum" sz="quarter" idx="10"/>
          </p:nvPr>
        </p:nvSpPr>
        <p:spPr/>
        <p:txBody>
          <a:bodyPr/>
          <a:lstStyle/>
          <a:p>
            <a:fld id="{BA19D0F6-5B80-F543-AF4F-7B18B9728D74}" type="slidenum">
              <a:rPr lang="en-US" smtClean="0"/>
              <a:pPr/>
              <a:t>‹#›</a:t>
            </a:fld>
            <a:endParaRPr lang="en-US" dirty="0"/>
          </a:p>
        </p:txBody>
      </p:sp>
      <p:sp>
        <p:nvSpPr>
          <p:cNvPr id="4" name="Date Placeholder 3">
            <a:extLst>
              <a:ext uri="{FF2B5EF4-FFF2-40B4-BE49-F238E27FC236}">
                <a16:creationId xmlns:a16="http://schemas.microsoft.com/office/drawing/2014/main" id="{97EACAF1-8063-2249-95EF-1A506C81C95E}"/>
              </a:ext>
            </a:extLst>
          </p:cNvPr>
          <p:cNvSpPr>
            <a:spLocks noGrp="1"/>
          </p:cNvSpPr>
          <p:nvPr>
            <p:ph type="dt" sz="half" idx="11"/>
          </p:nvPr>
        </p:nvSpPr>
        <p:spPr/>
        <p:txBody>
          <a:bodyPr/>
          <a:lstStyle/>
          <a:p>
            <a:endParaRPr lang="en-US" dirty="0"/>
          </a:p>
        </p:txBody>
      </p:sp>
      <p:sp>
        <p:nvSpPr>
          <p:cNvPr id="5" name="Footer Placeholder 4">
            <a:extLst>
              <a:ext uri="{FF2B5EF4-FFF2-40B4-BE49-F238E27FC236}">
                <a16:creationId xmlns:a16="http://schemas.microsoft.com/office/drawing/2014/main" id="{F968645B-210B-B849-90B0-3F36A7A579FE}"/>
              </a:ext>
            </a:extLst>
          </p:cNvPr>
          <p:cNvSpPr>
            <a:spLocks noGrp="1"/>
          </p:cNvSpPr>
          <p:nvPr>
            <p:ph type="ftr" sz="quarter" idx="12"/>
          </p:nvPr>
        </p:nvSpPr>
        <p:spPr/>
        <p:txBody>
          <a:bodyPr/>
          <a:lstStyle/>
          <a:p>
            <a:endParaRPr lang="en-US"/>
          </a:p>
        </p:txBody>
      </p:sp>
      <p:sp>
        <p:nvSpPr>
          <p:cNvPr id="7" name="Picture Placeholder 6">
            <a:extLst>
              <a:ext uri="{FF2B5EF4-FFF2-40B4-BE49-F238E27FC236}">
                <a16:creationId xmlns:a16="http://schemas.microsoft.com/office/drawing/2014/main" id="{75F14BE9-0180-0744-BE30-8D37497AD9AE}"/>
              </a:ext>
            </a:extLst>
          </p:cNvPr>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64000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_2">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D2F1BEDA-3EDC-FC4B-B865-4302583FFF20}"/>
              </a:ext>
            </a:extLst>
          </p:cNvPr>
          <p:cNvSpPr>
            <a:spLocks noGrp="1"/>
          </p:cNvSpPr>
          <p:nvPr>
            <p:ph type="body" sz="quarter" idx="16" hasCustomPrompt="1"/>
          </p:nvPr>
        </p:nvSpPr>
        <p:spPr>
          <a:xfrm>
            <a:off x="6230819" y="3487529"/>
            <a:ext cx="4644892" cy="281651"/>
          </a:xfrm>
        </p:spPr>
        <p:txBody>
          <a:bodyPr anchor="t"/>
          <a:lstStyle>
            <a:lvl1pPr>
              <a:defRPr sz="2133" b="0" i="0">
                <a:latin typeface="Arial" panose="020B0604020202020204" pitchFamily="34" charset="0"/>
                <a:cs typeface="Arial" panose="020B0604020202020204" pitchFamily="34" charset="0"/>
              </a:defRPr>
            </a:lvl1pPr>
          </a:lstStyle>
          <a:p>
            <a:pPr lvl="0"/>
            <a:r>
              <a:rPr lang="en-US" dirty="0"/>
              <a:t>Presenter Name and Title</a:t>
            </a:r>
          </a:p>
        </p:txBody>
      </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6230819" y="2043607"/>
            <a:ext cx="5297123" cy="1247796"/>
          </a:xfrm>
        </p:spPr>
        <p:txBody>
          <a:bodyPr anchor="b"/>
          <a:lstStyle>
            <a:lvl1pPr>
              <a:defRPr sz="4267" b="1" i="0">
                <a:latin typeface="Arial Narrow" panose="020B0604020202020204" pitchFamily="34" charset="0"/>
                <a:cs typeface="Arial Narrow" panose="020B0604020202020204" pitchFamily="34" charset="0"/>
              </a:defRPr>
            </a:lvl1pPr>
          </a:lstStyle>
          <a:p>
            <a:pPr lvl="0"/>
            <a:r>
              <a:rPr lang="en-US" dirty="0"/>
              <a:t>PRESENTATION SUBHEAD</a:t>
            </a:r>
          </a:p>
        </p:txBody>
      </p:sp>
      <p:sp>
        <p:nvSpPr>
          <p:cNvPr id="25" name="Rectangle 24"/>
          <p:cNvSpPr/>
          <p:nvPr/>
        </p:nvSpPr>
        <p:spPr>
          <a:xfrm rot="10800000" flipH="1">
            <a:off x="748353" y="740228"/>
            <a:ext cx="10692535" cy="5399531"/>
          </a:xfrm>
          <a:custGeom>
            <a:avLst/>
            <a:gdLst>
              <a:gd name="connsiteX0" fmla="*/ 0 w 8017329"/>
              <a:gd name="connsiteY0" fmla="*/ 0 h 4033157"/>
              <a:gd name="connsiteX1" fmla="*/ 8017329 w 8017329"/>
              <a:gd name="connsiteY1" fmla="*/ 0 h 4033157"/>
              <a:gd name="connsiteX2" fmla="*/ 8017329 w 8017329"/>
              <a:gd name="connsiteY2" fmla="*/ 4033157 h 4033157"/>
              <a:gd name="connsiteX3" fmla="*/ 0 w 8017329"/>
              <a:gd name="connsiteY3" fmla="*/ 4033157 h 4033157"/>
              <a:gd name="connsiteX4" fmla="*/ 0 w 8017329"/>
              <a:gd name="connsiteY4" fmla="*/ 0 h 4033157"/>
              <a:gd name="connsiteX0" fmla="*/ 0 w 8017329"/>
              <a:gd name="connsiteY0" fmla="*/ 1 h 4033158"/>
              <a:gd name="connsiteX1" fmla="*/ 3061607 w 8017329"/>
              <a:gd name="connsiteY1" fmla="*/ 0 h 4033158"/>
              <a:gd name="connsiteX2" fmla="*/ 8017329 w 8017329"/>
              <a:gd name="connsiteY2" fmla="*/ 1 h 4033158"/>
              <a:gd name="connsiteX3" fmla="*/ 8017329 w 8017329"/>
              <a:gd name="connsiteY3" fmla="*/ 4033158 h 4033158"/>
              <a:gd name="connsiteX4" fmla="*/ 0 w 8017329"/>
              <a:gd name="connsiteY4" fmla="*/ 4033158 h 4033158"/>
              <a:gd name="connsiteX5" fmla="*/ 0 w 8017329"/>
              <a:gd name="connsiteY5" fmla="*/ 1 h 4033158"/>
              <a:gd name="connsiteX0" fmla="*/ 0 w 8017329"/>
              <a:gd name="connsiteY0" fmla="*/ 1 h 4033158"/>
              <a:gd name="connsiteX1" fmla="*/ 1918607 w 8017329"/>
              <a:gd name="connsiteY1" fmla="*/ 0 h 4033158"/>
              <a:gd name="connsiteX2" fmla="*/ 3061607 w 8017329"/>
              <a:gd name="connsiteY2" fmla="*/ 0 h 4033158"/>
              <a:gd name="connsiteX3" fmla="*/ 8017329 w 8017329"/>
              <a:gd name="connsiteY3" fmla="*/ 1 h 4033158"/>
              <a:gd name="connsiteX4" fmla="*/ 8017329 w 8017329"/>
              <a:gd name="connsiteY4" fmla="*/ 4033158 h 4033158"/>
              <a:gd name="connsiteX5" fmla="*/ 0 w 8017329"/>
              <a:gd name="connsiteY5" fmla="*/ 4033158 h 4033158"/>
              <a:gd name="connsiteX6" fmla="*/ 0 w 8017329"/>
              <a:gd name="connsiteY6" fmla="*/ 1 h 4033158"/>
              <a:gd name="connsiteX0" fmla="*/ 3061607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5" fmla="*/ 2010047 w 8017329"/>
              <a:gd name="connsiteY5" fmla="*/ 91440 h 4033158"/>
              <a:gd name="connsiteX0" fmla="*/ 3141617 w 8097339"/>
              <a:gd name="connsiteY0" fmla="*/ 324939 h 4358097"/>
              <a:gd name="connsiteX1" fmla="*/ 8097339 w 8097339"/>
              <a:gd name="connsiteY1" fmla="*/ 324940 h 4358097"/>
              <a:gd name="connsiteX2" fmla="*/ 8097339 w 8097339"/>
              <a:gd name="connsiteY2" fmla="*/ 4358097 h 4358097"/>
              <a:gd name="connsiteX3" fmla="*/ 80010 w 8097339"/>
              <a:gd name="connsiteY3" fmla="*/ 4358097 h 4358097"/>
              <a:gd name="connsiteX4" fmla="*/ 80010 w 8097339"/>
              <a:gd name="connsiteY4" fmla="*/ 324940 h 4358097"/>
              <a:gd name="connsiteX5" fmla="*/ 0 w 8097339"/>
              <a:gd name="connsiteY5" fmla="*/ 0 h 4358097"/>
              <a:gd name="connsiteX0" fmla="*/ 3141617 w 8097339"/>
              <a:gd name="connsiteY0" fmla="*/ 324939 h 4358097"/>
              <a:gd name="connsiteX1" fmla="*/ 8097339 w 8097339"/>
              <a:gd name="connsiteY1" fmla="*/ 324940 h 4358097"/>
              <a:gd name="connsiteX2" fmla="*/ 8097339 w 8097339"/>
              <a:gd name="connsiteY2" fmla="*/ 4358097 h 4358097"/>
              <a:gd name="connsiteX3" fmla="*/ 80010 w 8097339"/>
              <a:gd name="connsiteY3" fmla="*/ 4358097 h 4358097"/>
              <a:gd name="connsiteX4" fmla="*/ 80010 w 8097339"/>
              <a:gd name="connsiteY4" fmla="*/ 324940 h 4358097"/>
              <a:gd name="connsiteX5" fmla="*/ 0 w 8097339"/>
              <a:gd name="connsiteY5" fmla="*/ 0 h 4358097"/>
              <a:gd name="connsiteX0" fmla="*/ 3141617 w 8097339"/>
              <a:gd name="connsiteY0" fmla="*/ 324939 h 4358097"/>
              <a:gd name="connsiteX1" fmla="*/ 8097339 w 8097339"/>
              <a:gd name="connsiteY1" fmla="*/ 324940 h 4358097"/>
              <a:gd name="connsiteX2" fmla="*/ 8097339 w 8097339"/>
              <a:gd name="connsiteY2" fmla="*/ 4358097 h 4358097"/>
              <a:gd name="connsiteX3" fmla="*/ 80010 w 8097339"/>
              <a:gd name="connsiteY3" fmla="*/ 4358097 h 4358097"/>
              <a:gd name="connsiteX4" fmla="*/ 80010 w 8097339"/>
              <a:gd name="connsiteY4" fmla="*/ 324940 h 4358097"/>
              <a:gd name="connsiteX5" fmla="*/ 0 w 8097339"/>
              <a:gd name="connsiteY5" fmla="*/ 0 h 4358097"/>
              <a:gd name="connsiteX0" fmla="*/ 3061607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0" fmla="*/ 2571749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0" fmla="*/ 2239240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0" fmla="*/ 2239240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308759 h 4033158"/>
              <a:gd name="connsiteX0" fmla="*/ 0 w 8019401"/>
              <a:gd name="connsiteY0" fmla="*/ 0 h 4033158"/>
              <a:gd name="connsiteX1" fmla="*/ 8019401 w 8019401"/>
              <a:gd name="connsiteY1" fmla="*/ 1 h 4033158"/>
              <a:gd name="connsiteX2" fmla="*/ 8019401 w 8019401"/>
              <a:gd name="connsiteY2" fmla="*/ 4033158 h 4033158"/>
              <a:gd name="connsiteX3" fmla="*/ 2072 w 8019401"/>
              <a:gd name="connsiteY3" fmla="*/ 4033158 h 4033158"/>
              <a:gd name="connsiteX4" fmla="*/ 2072 w 8019401"/>
              <a:gd name="connsiteY4" fmla="*/ 308759 h 4033158"/>
              <a:gd name="connsiteX0" fmla="*/ 0 w 8019401"/>
              <a:gd name="connsiteY0" fmla="*/ 0 h 4033158"/>
              <a:gd name="connsiteX1" fmla="*/ 8019401 w 8019401"/>
              <a:gd name="connsiteY1" fmla="*/ 1 h 4033158"/>
              <a:gd name="connsiteX2" fmla="*/ 8019401 w 8019401"/>
              <a:gd name="connsiteY2" fmla="*/ 4033158 h 4033158"/>
              <a:gd name="connsiteX3" fmla="*/ 2072 w 8019401"/>
              <a:gd name="connsiteY3" fmla="*/ 4033158 h 4033158"/>
              <a:gd name="connsiteX4" fmla="*/ 2072 w 8019401"/>
              <a:gd name="connsiteY4" fmla="*/ 33752 h 4033158"/>
              <a:gd name="connsiteX0" fmla="*/ 0 w 8019401"/>
              <a:gd name="connsiteY0" fmla="*/ 16490 h 4049648"/>
              <a:gd name="connsiteX1" fmla="*/ 8019401 w 8019401"/>
              <a:gd name="connsiteY1" fmla="*/ 16491 h 4049648"/>
              <a:gd name="connsiteX2" fmla="*/ 8019401 w 8019401"/>
              <a:gd name="connsiteY2" fmla="*/ 4049648 h 4049648"/>
              <a:gd name="connsiteX3" fmla="*/ 2072 w 8019401"/>
              <a:gd name="connsiteY3" fmla="*/ 4049648 h 4049648"/>
              <a:gd name="connsiteX4" fmla="*/ 2072 w 8019401"/>
              <a:gd name="connsiteY4" fmla="*/ 0 h 4049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9401" h="4049648">
                <a:moveTo>
                  <a:pt x="0" y="16490"/>
                </a:moveTo>
                <a:lnTo>
                  <a:pt x="8019401" y="16491"/>
                </a:lnTo>
                <a:lnTo>
                  <a:pt x="8019401" y="4049648"/>
                </a:lnTo>
                <a:lnTo>
                  <a:pt x="2072" y="4049648"/>
                </a:lnTo>
                <a:lnTo>
                  <a:pt x="2072" y="0"/>
                </a:lnTo>
              </a:path>
            </a:pathLst>
          </a:cu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3" name="Rectangle 32">
            <a:extLst>
              <a:ext uri="{FF2B5EF4-FFF2-40B4-BE49-F238E27FC236}">
                <a16:creationId xmlns:a16="http://schemas.microsoft.com/office/drawing/2014/main" id="{9AED2B20-9A26-F446-9A90-ADB2F07F7859}"/>
              </a:ext>
            </a:extLst>
          </p:cNvPr>
          <p:cNvSpPr/>
          <p:nvPr/>
        </p:nvSpPr>
        <p:spPr>
          <a:xfrm>
            <a:off x="0" y="4893779"/>
            <a:ext cx="12192000" cy="667229"/>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A6F67AA0-05FB-494A-8599-08CF763B67C6}"/>
              </a:ext>
            </a:extLst>
          </p:cNvPr>
          <p:cNvSpPr/>
          <p:nvPr/>
        </p:nvSpPr>
        <p:spPr>
          <a:xfrm>
            <a:off x="0" y="5979815"/>
            <a:ext cx="12192000" cy="878187"/>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80F3212C-1C42-4B41-A06D-5FD1F5578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9381" y="6333847"/>
            <a:ext cx="2770556" cy="293848"/>
          </a:xfrm>
          <a:prstGeom prst="rect">
            <a:avLst/>
          </a:prstGeom>
        </p:spPr>
      </p:pic>
      <p:sp>
        <p:nvSpPr>
          <p:cNvPr id="15" name="Rectangle 14">
            <a:extLst>
              <a:ext uri="{FF2B5EF4-FFF2-40B4-BE49-F238E27FC236}">
                <a16:creationId xmlns:a16="http://schemas.microsoft.com/office/drawing/2014/main" id="{0862E505-3636-A644-9222-5C28312DBE44}"/>
              </a:ext>
            </a:extLst>
          </p:cNvPr>
          <p:cNvSpPr/>
          <p:nvPr/>
        </p:nvSpPr>
        <p:spPr>
          <a:xfrm>
            <a:off x="0" y="0"/>
            <a:ext cx="12192000" cy="1801688"/>
          </a:xfrm>
          <a:prstGeom prst="rect">
            <a:avLst/>
          </a:prstGeom>
          <a:solidFill>
            <a:schemeClr val="bg2"/>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ACD6FEE1-A5D5-224F-A15A-C8B9194EC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97" y="1071367"/>
            <a:ext cx="5133351" cy="4237999"/>
          </a:xfrm>
          <a:prstGeom prst="rect">
            <a:avLst/>
          </a:prstGeom>
        </p:spPr>
      </p:pic>
      <p:sp>
        <p:nvSpPr>
          <p:cNvPr id="40" name="Picture Placeholder 17">
            <a:extLst>
              <a:ext uri="{FF2B5EF4-FFF2-40B4-BE49-F238E27FC236}">
                <a16:creationId xmlns:a16="http://schemas.microsoft.com/office/drawing/2014/main" id="{308F0447-50FC-DC48-A840-DAACDCDB32E1}"/>
              </a:ext>
            </a:extLst>
          </p:cNvPr>
          <p:cNvSpPr>
            <a:spLocks noGrp="1" noChangeAspect="1"/>
          </p:cNvSpPr>
          <p:nvPr>
            <p:ph type="pic" sz="quarter" idx="15"/>
          </p:nvPr>
        </p:nvSpPr>
        <p:spPr>
          <a:xfrm>
            <a:off x="1674372" y="1760604"/>
            <a:ext cx="2660725" cy="2862941"/>
          </a:xfrm>
          <a:prstGeom prst="ellipse">
            <a:avLst/>
          </a:prstGeom>
          <a:noFill/>
        </p:spPr>
        <p:txBody>
          <a:bodyPr anchor="ctr"/>
          <a:lstStyle>
            <a:lvl1pPr marL="0" indent="0" algn="ctr">
              <a:buNone/>
              <a:defRPr sz="2667">
                <a:latin typeface="DIN Alternate" panose="020B0500000000000000" pitchFamily="34" charset="77"/>
              </a:defRPr>
            </a:lvl1pPr>
          </a:lstStyle>
          <a:p>
            <a:r>
              <a:rPr lang="en-US"/>
              <a:t>Click icon to add picture</a:t>
            </a:r>
            <a:endParaRPr lang="en-US" dirty="0"/>
          </a:p>
        </p:txBody>
      </p:sp>
      <p:sp>
        <p:nvSpPr>
          <p:cNvPr id="24" name="Rectangle 23">
            <a:extLst>
              <a:ext uri="{FF2B5EF4-FFF2-40B4-BE49-F238E27FC236}">
                <a16:creationId xmlns:a16="http://schemas.microsoft.com/office/drawing/2014/main" id="{B29B063D-DDDE-934F-826A-D145BBD56E1E}"/>
              </a:ext>
            </a:extLst>
          </p:cNvPr>
          <p:cNvSpPr/>
          <p:nvPr/>
        </p:nvSpPr>
        <p:spPr>
          <a:xfrm>
            <a:off x="0" y="5561010"/>
            <a:ext cx="12192000" cy="43759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8" name="Text Placeholder 2">
            <a:extLst>
              <a:ext uri="{FF2B5EF4-FFF2-40B4-BE49-F238E27FC236}">
                <a16:creationId xmlns:a16="http://schemas.microsoft.com/office/drawing/2014/main" id="{172621C4-F762-074E-AF5C-0B85B7E2826F}"/>
              </a:ext>
            </a:extLst>
          </p:cNvPr>
          <p:cNvSpPr>
            <a:spLocks noGrp="1"/>
          </p:cNvSpPr>
          <p:nvPr>
            <p:ph type="body" sz="quarter" idx="18" hasCustomPrompt="1"/>
          </p:nvPr>
        </p:nvSpPr>
        <p:spPr>
          <a:xfrm>
            <a:off x="6230820" y="4305372"/>
            <a:ext cx="3489529" cy="281651"/>
          </a:xfrm>
        </p:spPr>
        <p:txBody>
          <a:bodyPr anchor="b"/>
          <a:lstStyle>
            <a:lvl1pPr>
              <a:defRPr sz="1867" b="0" i="0">
                <a:latin typeface="Arial" panose="020B0604020202020204" pitchFamily="34" charset="0"/>
                <a:cs typeface="Arial" panose="020B0604020202020204" pitchFamily="34" charset="0"/>
              </a:defRPr>
            </a:lvl1pPr>
          </a:lstStyle>
          <a:p>
            <a:pPr lvl="0"/>
            <a:r>
              <a:rPr lang="en-US" dirty="0"/>
              <a:t>00.00.00</a:t>
            </a:r>
          </a:p>
        </p:txBody>
      </p:sp>
    </p:spTree>
    <p:extLst>
      <p:ext uri="{BB962C8B-B14F-4D97-AF65-F5344CB8AC3E}">
        <p14:creationId xmlns:p14="http://schemas.microsoft.com/office/powerpoint/2010/main" val="1062295890"/>
      </p:ext>
    </p:extLst>
  </p:cSld>
  <p:clrMapOvr>
    <a:masterClrMapping/>
  </p:clrMapOvr>
  <p:extLst>
    <p:ext uri="{DCECCB84-F9BA-43D5-87BE-67443E8EF086}">
      <p15:sldGuideLst xmlns:p15="http://schemas.microsoft.com/office/powerpoint/2012/main">
        <p15:guide id="1" orient="horz" pos="15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Divider_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9ECBD1-37A3-0040-A8D8-9A8C933C9060}"/>
              </a:ext>
            </a:extLst>
          </p:cNvPr>
          <p:cNvSpPr/>
          <p:nvPr/>
        </p:nvSpPr>
        <p:spPr>
          <a:xfrm>
            <a:off x="2" y="0"/>
            <a:ext cx="12191999" cy="6858000"/>
          </a:xfrm>
          <a:prstGeom prst="rect">
            <a:avLst/>
          </a:prstGeom>
          <a:solidFill>
            <a:srgbClr val="E47E2E"/>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6E552D0-2B74-6D40-A8C5-AAB489155C7E}"/>
              </a:ext>
            </a:extLst>
          </p:cNvPr>
          <p:cNvSpPr/>
          <p:nvPr/>
        </p:nvSpPr>
        <p:spPr>
          <a:xfrm>
            <a:off x="1" y="0"/>
            <a:ext cx="299545" cy="6858000"/>
          </a:xfrm>
          <a:prstGeom prst="rect">
            <a:avLst/>
          </a:prstGeom>
          <a:solidFill>
            <a:srgbClr val="E6A62B"/>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EC3B4299-2CB7-3B46-90E4-7C7E13203893}"/>
              </a:ext>
            </a:extLst>
          </p:cNvPr>
          <p:cNvSpPr/>
          <p:nvPr/>
        </p:nvSpPr>
        <p:spPr>
          <a:xfrm>
            <a:off x="1517687" y="0"/>
            <a:ext cx="576128" cy="6858000"/>
          </a:xfrm>
          <a:prstGeom prst="rect">
            <a:avLst/>
          </a:prstGeom>
          <a:solidFill>
            <a:srgbClr val="94C2BB"/>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F74AB86-6844-C848-9233-54FC86375704}"/>
              </a:ext>
            </a:extLst>
          </p:cNvPr>
          <p:cNvSpPr/>
          <p:nvPr/>
        </p:nvSpPr>
        <p:spPr>
          <a:xfrm>
            <a:off x="299546" y="0"/>
            <a:ext cx="1221140" cy="6858000"/>
          </a:xfrm>
          <a:prstGeom prst="rect">
            <a:avLst/>
          </a:prstGeom>
          <a:solidFill>
            <a:srgbClr val="49B0A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CF7D8F5F-6429-AF47-A885-F38CB2D42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3" y="2128345"/>
            <a:ext cx="3157331" cy="2606633"/>
          </a:xfrm>
          <a:prstGeom prst="rect">
            <a:avLst/>
          </a:prstGeom>
        </p:spPr>
      </p:pic>
      <p:sp>
        <p:nvSpPr>
          <p:cNvPr id="20" name="Picture Placeholder 17">
            <a:extLst>
              <a:ext uri="{FF2B5EF4-FFF2-40B4-BE49-F238E27FC236}">
                <a16:creationId xmlns:a16="http://schemas.microsoft.com/office/drawing/2014/main" id="{3FBB305F-0358-6843-B554-BB412F4E1714}"/>
              </a:ext>
            </a:extLst>
          </p:cNvPr>
          <p:cNvSpPr txBox="1">
            <a:spLocks noChangeAspect="1"/>
          </p:cNvSpPr>
          <p:nvPr/>
        </p:nvSpPr>
        <p:spPr>
          <a:xfrm>
            <a:off x="1272656" y="2552131"/>
            <a:ext cx="1632001" cy="1763973"/>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38373A"/>
              </a:solidFill>
              <a:effectLst/>
              <a:uLnTx/>
              <a:uFillTx/>
              <a:latin typeface="DIN Alternate" panose="020B0500000000000000" pitchFamily="34" charset="77"/>
            </a:endParaRPr>
          </a:p>
        </p:txBody>
      </p:sp>
      <p:sp>
        <p:nvSpPr>
          <p:cNvPr id="15" name="Text Placeholder 3">
            <a:extLst>
              <a:ext uri="{FF2B5EF4-FFF2-40B4-BE49-F238E27FC236}">
                <a16:creationId xmlns:a16="http://schemas.microsoft.com/office/drawing/2014/main" id="{D5541E49-04CC-6448-976F-3747F8D8B0ED}"/>
              </a:ext>
            </a:extLst>
          </p:cNvPr>
          <p:cNvSpPr>
            <a:spLocks noGrp="1"/>
          </p:cNvSpPr>
          <p:nvPr>
            <p:ph type="body" sz="quarter" idx="11" hasCustomPrompt="1"/>
          </p:nvPr>
        </p:nvSpPr>
        <p:spPr>
          <a:xfrm>
            <a:off x="4389897" y="3028477"/>
            <a:ext cx="6542755" cy="1618696"/>
          </a:xfrm>
        </p:spPr>
        <p:txBody>
          <a:bodyPr anchor="t"/>
          <a:lstStyle>
            <a:lvl1pPr>
              <a:defRPr sz="5333" b="1" i="0">
                <a:latin typeface="Arial Narrow" panose="020B0604020202020204" pitchFamily="34" charset="0"/>
                <a:cs typeface="Arial Narrow" panose="020B0604020202020204" pitchFamily="34" charset="0"/>
              </a:defRPr>
            </a:lvl1pPr>
          </a:lstStyle>
          <a:p>
            <a:pPr lvl="0"/>
            <a:r>
              <a:rPr lang="en-US" dirty="0"/>
              <a:t>SECTION DIVIDER TITLE</a:t>
            </a:r>
          </a:p>
        </p:txBody>
      </p:sp>
      <p:sp>
        <p:nvSpPr>
          <p:cNvPr id="21" name="Text Placeholder 3">
            <a:extLst>
              <a:ext uri="{FF2B5EF4-FFF2-40B4-BE49-F238E27FC236}">
                <a16:creationId xmlns:a16="http://schemas.microsoft.com/office/drawing/2014/main" id="{F03EEBEB-4C26-B14F-B8A1-6D215A30F455}"/>
              </a:ext>
            </a:extLst>
          </p:cNvPr>
          <p:cNvSpPr>
            <a:spLocks noGrp="1"/>
          </p:cNvSpPr>
          <p:nvPr>
            <p:ph type="body" sz="quarter" idx="10" hasCustomPrompt="1"/>
          </p:nvPr>
        </p:nvSpPr>
        <p:spPr>
          <a:xfrm>
            <a:off x="4389897" y="1975710"/>
            <a:ext cx="6542755" cy="960967"/>
          </a:xfrm>
        </p:spPr>
        <p:txBody>
          <a:bodyPr anchor="b"/>
          <a:lstStyle>
            <a:lvl1pPr>
              <a:defRPr sz="2667" b="0" i="0">
                <a:latin typeface="Arial Regular"/>
              </a:defRPr>
            </a:lvl1pPr>
          </a:lstStyle>
          <a:p>
            <a:pPr lvl="0"/>
            <a:r>
              <a:rPr lang="en-US" dirty="0"/>
              <a:t>Section subhead</a:t>
            </a:r>
          </a:p>
        </p:txBody>
      </p:sp>
    </p:spTree>
    <p:extLst>
      <p:ext uri="{BB962C8B-B14F-4D97-AF65-F5344CB8AC3E}">
        <p14:creationId xmlns:p14="http://schemas.microsoft.com/office/powerpoint/2010/main" val="3192096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Divider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5C6EDA-F092-E446-AB96-C5C9A3C5478F}"/>
              </a:ext>
            </a:extLst>
          </p:cNvPr>
          <p:cNvGrpSpPr/>
          <p:nvPr/>
        </p:nvGrpSpPr>
        <p:grpSpPr>
          <a:xfrm>
            <a:off x="1" y="0"/>
            <a:ext cx="12191999" cy="6858000"/>
            <a:chOff x="0" y="0"/>
            <a:chExt cx="12191999" cy="6858000"/>
          </a:xfrm>
        </p:grpSpPr>
        <p:sp>
          <p:nvSpPr>
            <p:cNvPr id="13" name="Rectangle 12">
              <a:extLst>
                <a:ext uri="{FF2B5EF4-FFF2-40B4-BE49-F238E27FC236}">
                  <a16:creationId xmlns:a16="http://schemas.microsoft.com/office/drawing/2014/main" id="{0B52B536-45B2-F849-B213-18EF0101BE7E}"/>
                </a:ext>
              </a:extLst>
            </p:cNvPr>
            <p:cNvSpPr/>
            <p:nvPr userDrawn="1"/>
          </p:nvSpPr>
          <p:spPr>
            <a:xfrm>
              <a:off x="0" y="0"/>
              <a:ext cx="12191999" cy="6858000"/>
            </a:xfrm>
            <a:prstGeom prst="rect">
              <a:avLst/>
            </a:prstGeom>
            <a:solidFill>
              <a:srgbClr val="49B0A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E57E97B-A3DC-8744-859F-32EAF586A420}"/>
                </a:ext>
              </a:extLst>
            </p:cNvPr>
            <p:cNvSpPr/>
            <p:nvPr userDrawn="1"/>
          </p:nvSpPr>
          <p:spPr>
            <a:xfrm>
              <a:off x="0" y="0"/>
              <a:ext cx="299545" cy="6858000"/>
            </a:xfrm>
            <a:prstGeom prst="rect">
              <a:avLst/>
            </a:prstGeom>
            <a:solidFill>
              <a:srgbClr val="204F56"/>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9AA20481-249A-6948-B656-8CE1A0B52C20}"/>
                </a:ext>
              </a:extLst>
            </p:cNvPr>
            <p:cNvSpPr/>
            <p:nvPr userDrawn="1"/>
          </p:nvSpPr>
          <p:spPr>
            <a:xfrm>
              <a:off x="1517686" y="0"/>
              <a:ext cx="576128" cy="6858000"/>
            </a:xfrm>
            <a:prstGeom prst="rect">
              <a:avLst/>
            </a:prstGeom>
            <a:solidFill>
              <a:srgbClr val="94C2BB"/>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B32C8274-E52E-9345-993C-1BE61EF523E0}"/>
                </a:ext>
              </a:extLst>
            </p:cNvPr>
            <p:cNvSpPr/>
            <p:nvPr userDrawn="1"/>
          </p:nvSpPr>
          <p:spPr>
            <a:xfrm>
              <a:off x="299545" y="0"/>
              <a:ext cx="1221140" cy="6858000"/>
            </a:xfrm>
            <a:prstGeom prst="rect">
              <a:avLst/>
            </a:prstGeom>
            <a:solidFill>
              <a:srgbClr val="E47E2E"/>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11A85045-06F9-1B43-B9E6-B157065FE6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713" y="2128344"/>
              <a:ext cx="3157331" cy="2606633"/>
            </a:xfrm>
            <a:prstGeom prst="rect">
              <a:avLst/>
            </a:prstGeom>
          </p:spPr>
        </p:pic>
        <p:sp>
          <p:nvSpPr>
            <p:cNvPr id="20" name="Picture Placeholder 17">
              <a:extLst>
                <a:ext uri="{FF2B5EF4-FFF2-40B4-BE49-F238E27FC236}">
                  <a16:creationId xmlns:a16="http://schemas.microsoft.com/office/drawing/2014/main" id="{5A779997-2823-3D48-BF0B-E596D55E9978}"/>
                </a:ext>
              </a:extLst>
            </p:cNvPr>
            <p:cNvSpPr txBox="1">
              <a:spLocks noChangeAspect="1"/>
            </p:cNvSpPr>
            <p:nvPr userDrawn="1"/>
          </p:nvSpPr>
          <p:spPr>
            <a:xfrm>
              <a:off x="1272654" y="2552131"/>
              <a:ext cx="1632001" cy="1763973"/>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38373A"/>
                </a:solidFill>
                <a:effectLst/>
                <a:uLnTx/>
                <a:uFillTx/>
                <a:latin typeface="DIN Alternate" panose="020B0500000000000000" pitchFamily="34" charset="77"/>
              </a:endParaRPr>
            </a:p>
          </p:txBody>
        </p:sp>
      </p:grpSp>
      <p:sp>
        <p:nvSpPr>
          <p:cNvPr id="12" name="Text Placeholder 3">
            <a:extLst>
              <a:ext uri="{FF2B5EF4-FFF2-40B4-BE49-F238E27FC236}">
                <a16:creationId xmlns:a16="http://schemas.microsoft.com/office/drawing/2014/main" id="{FFA3864D-3CCC-8C42-A95E-4FE125B4C4BB}"/>
              </a:ext>
            </a:extLst>
          </p:cNvPr>
          <p:cNvSpPr>
            <a:spLocks noGrp="1"/>
          </p:cNvSpPr>
          <p:nvPr>
            <p:ph type="body" sz="quarter" idx="11" hasCustomPrompt="1"/>
          </p:nvPr>
        </p:nvSpPr>
        <p:spPr>
          <a:xfrm>
            <a:off x="4389897" y="3028477"/>
            <a:ext cx="6542755" cy="1618696"/>
          </a:xfrm>
        </p:spPr>
        <p:txBody>
          <a:bodyPr anchor="t"/>
          <a:lstStyle>
            <a:lvl1pPr>
              <a:defRPr sz="5333" b="1" i="0">
                <a:solidFill>
                  <a:srgbClr val="FFFFFF"/>
                </a:solidFill>
                <a:latin typeface="Arial Narrow" panose="020B0604020202020204" pitchFamily="34" charset="0"/>
                <a:cs typeface="Arial Narrow" panose="020B0604020202020204" pitchFamily="34" charset="0"/>
              </a:defRPr>
            </a:lvl1pPr>
          </a:lstStyle>
          <a:p>
            <a:pPr lvl="0"/>
            <a:r>
              <a:rPr lang="en-US" dirty="0"/>
              <a:t>SECTION DIVIDER TITLE</a:t>
            </a:r>
          </a:p>
        </p:txBody>
      </p:sp>
      <p:sp>
        <p:nvSpPr>
          <p:cNvPr id="14" name="Text Placeholder 3">
            <a:extLst>
              <a:ext uri="{FF2B5EF4-FFF2-40B4-BE49-F238E27FC236}">
                <a16:creationId xmlns:a16="http://schemas.microsoft.com/office/drawing/2014/main" id="{EAD0A957-DD2D-474A-A626-BAED81C47AFF}"/>
              </a:ext>
            </a:extLst>
          </p:cNvPr>
          <p:cNvSpPr>
            <a:spLocks noGrp="1"/>
          </p:cNvSpPr>
          <p:nvPr>
            <p:ph type="body" sz="quarter" idx="10" hasCustomPrompt="1"/>
          </p:nvPr>
        </p:nvSpPr>
        <p:spPr>
          <a:xfrm>
            <a:off x="4389897" y="1975710"/>
            <a:ext cx="6542755" cy="960967"/>
          </a:xfrm>
        </p:spPr>
        <p:txBody>
          <a:bodyPr anchor="b"/>
          <a:lstStyle>
            <a:lvl1pPr>
              <a:defRPr sz="2667" b="0" i="0">
                <a:solidFill>
                  <a:srgbClr val="FFFFFF"/>
                </a:solidFill>
                <a:latin typeface="Arial Regular"/>
              </a:defRPr>
            </a:lvl1pPr>
          </a:lstStyle>
          <a:p>
            <a:pPr lvl="0"/>
            <a:r>
              <a:rPr lang="en-US" dirty="0"/>
              <a:t>Section subhead</a:t>
            </a:r>
          </a:p>
        </p:txBody>
      </p:sp>
    </p:spTree>
    <p:extLst>
      <p:ext uri="{BB962C8B-B14F-4D97-AF65-F5344CB8AC3E}">
        <p14:creationId xmlns:p14="http://schemas.microsoft.com/office/powerpoint/2010/main" val="2075118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Divider_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4EEFB7-4D6D-6A47-9304-BB5F11457F5C}"/>
              </a:ext>
            </a:extLst>
          </p:cNvPr>
          <p:cNvSpPr/>
          <p:nvPr/>
        </p:nvSpPr>
        <p:spPr>
          <a:xfrm>
            <a:off x="1" y="0"/>
            <a:ext cx="12192000"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6D4EBFE-5D35-6C49-AAEA-256ED794EABC}"/>
              </a:ext>
            </a:extLst>
          </p:cNvPr>
          <p:cNvSpPr/>
          <p:nvPr/>
        </p:nvSpPr>
        <p:spPr>
          <a:xfrm>
            <a:off x="2" y="0"/>
            <a:ext cx="299545" cy="6858000"/>
          </a:xfrm>
          <a:prstGeom prst="rect">
            <a:avLst/>
          </a:prstGeom>
          <a:solidFill>
            <a:srgbClr val="E87722"/>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45804FE-5E83-E74D-A622-0AB63D770458}"/>
              </a:ext>
            </a:extLst>
          </p:cNvPr>
          <p:cNvSpPr/>
          <p:nvPr/>
        </p:nvSpPr>
        <p:spPr>
          <a:xfrm>
            <a:off x="1517688" y="0"/>
            <a:ext cx="576128" cy="6858000"/>
          </a:xfrm>
          <a:prstGeom prst="rect">
            <a:avLst/>
          </a:prstGeom>
          <a:solidFill>
            <a:srgbClr val="97C0BB"/>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6039FE02-9D4F-BA46-8F3C-33AF1FC7104B}"/>
              </a:ext>
            </a:extLst>
          </p:cNvPr>
          <p:cNvSpPr/>
          <p:nvPr/>
        </p:nvSpPr>
        <p:spPr>
          <a:xfrm>
            <a:off x="299547" y="0"/>
            <a:ext cx="1221140" cy="6858000"/>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B6AA63AD-6696-CF46-8932-D17C137D9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5" y="2128345"/>
            <a:ext cx="3157331" cy="2606633"/>
          </a:xfrm>
          <a:prstGeom prst="rect">
            <a:avLst/>
          </a:prstGeom>
        </p:spPr>
      </p:pic>
      <p:sp>
        <p:nvSpPr>
          <p:cNvPr id="20" name="Picture Placeholder 17">
            <a:extLst>
              <a:ext uri="{FF2B5EF4-FFF2-40B4-BE49-F238E27FC236}">
                <a16:creationId xmlns:a16="http://schemas.microsoft.com/office/drawing/2014/main" id="{42CD7F4B-867A-8748-8FA2-CC71718FDFC0}"/>
              </a:ext>
            </a:extLst>
          </p:cNvPr>
          <p:cNvSpPr txBox="1">
            <a:spLocks noChangeAspect="1"/>
          </p:cNvSpPr>
          <p:nvPr/>
        </p:nvSpPr>
        <p:spPr>
          <a:xfrm>
            <a:off x="1272657" y="2552131"/>
            <a:ext cx="1632001" cy="1763973"/>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38373A"/>
              </a:solidFill>
              <a:effectLst/>
              <a:uLnTx/>
              <a:uFillTx/>
              <a:latin typeface="DIN Alternate" panose="020B0500000000000000" pitchFamily="34" charset="77"/>
            </a:endParaRPr>
          </a:p>
        </p:txBody>
      </p:sp>
      <p:sp>
        <p:nvSpPr>
          <p:cNvPr id="14" name="Text Placeholder 3">
            <a:extLst>
              <a:ext uri="{FF2B5EF4-FFF2-40B4-BE49-F238E27FC236}">
                <a16:creationId xmlns:a16="http://schemas.microsoft.com/office/drawing/2014/main" id="{7576951B-D59C-F84F-BBC9-67B0605D10B3}"/>
              </a:ext>
            </a:extLst>
          </p:cNvPr>
          <p:cNvSpPr>
            <a:spLocks noGrp="1"/>
          </p:cNvSpPr>
          <p:nvPr>
            <p:ph type="body" sz="quarter" idx="11" hasCustomPrompt="1"/>
          </p:nvPr>
        </p:nvSpPr>
        <p:spPr>
          <a:xfrm>
            <a:off x="4389897" y="3028477"/>
            <a:ext cx="6542755" cy="1618696"/>
          </a:xfrm>
        </p:spPr>
        <p:txBody>
          <a:bodyPr anchor="t"/>
          <a:lstStyle>
            <a:lvl1pPr>
              <a:defRPr sz="5333" b="1" i="0">
                <a:latin typeface="Arial Narrow" panose="020B0604020202020204" pitchFamily="34" charset="0"/>
                <a:cs typeface="Arial Narrow" panose="020B0604020202020204" pitchFamily="34" charset="0"/>
              </a:defRPr>
            </a:lvl1pPr>
          </a:lstStyle>
          <a:p>
            <a:pPr lvl="0"/>
            <a:r>
              <a:rPr lang="en-US" dirty="0"/>
              <a:t>SECTION DIVIDER TITLE</a:t>
            </a:r>
          </a:p>
        </p:txBody>
      </p:sp>
      <p:sp>
        <p:nvSpPr>
          <p:cNvPr id="15" name="Text Placeholder 3">
            <a:extLst>
              <a:ext uri="{FF2B5EF4-FFF2-40B4-BE49-F238E27FC236}">
                <a16:creationId xmlns:a16="http://schemas.microsoft.com/office/drawing/2014/main" id="{DDD9B330-6C0C-9B42-A670-7C3C39FAA4A9}"/>
              </a:ext>
            </a:extLst>
          </p:cNvPr>
          <p:cNvSpPr>
            <a:spLocks noGrp="1"/>
          </p:cNvSpPr>
          <p:nvPr>
            <p:ph type="body" sz="quarter" idx="10" hasCustomPrompt="1"/>
          </p:nvPr>
        </p:nvSpPr>
        <p:spPr>
          <a:xfrm>
            <a:off x="4389897" y="1975710"/>
            <a:ext cx="6542755" cy="960967"/>
          </a:xfrm>
        </p:spPr>
        <p:txBody>
          <a:bodyPr anchor="b"/>
          <a:lstStyle>
            <a:lvl1pPr>
              <a:defRPr sz="2667" b="0" i="0">
                <a:latin typeface="Arial Regular"/>
              </a:defRPr>
            </a:lvl1pPr>
          </a:lstStyle>
          <a:p>
            <a:pPr lvl="0"/>
            <a:r>
              <a:rPr lang="en-US" dirty="0"/>
              <a:t>Section subhead</a:t>
            </a:r>
          </a:p>
        </p:txBody>
      </p:sp>
    </p:spTree>
    <p:extLst>
      <p:ext uri="{BB962C8B-B14F-4D97-AF65-F5344CB8AC3E}">
        <p14:creationId xmlns:p14="http://schemas.microsoft.com/office/powerpoint/2010/main" val="2267004136"/>
      </p:ext>
    </p:extLst>
  </p:cSld>
  <p:clrMapOvr>
    <a:masterClrMapping/>
  </p:clrMapOvr>
  <p:extLst>
    <p:ext uri="{DCECCB84-F9BA-43D5-87BE-67443E8EF086}">
      <p15:sldGuideLst xmlns:p15="http://schemas.microsoft.com/office/powerpoint/2012/main">
        <p15:guide id="1" pos="20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atement+Content+Stra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4525819"/>
            <a:ext cx="12192000" cy="233218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F7FC7CD6-1711-9248-BE6E-D705556129C1}"/>
              </a:ext>
            </a:extLst>
          </p:cNvPr>
          <p:cNvSpPr/>
          <p:nvPr/>
        </p:nvSpPr>
        <p:spPr>
          <a:xfrm>
            <a:off x="0" y="2955638"/>
            <a:ext cx="12192000" cy="157018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a:extLst>
              <a:ext uri="{FF2B5EF4-FFF2-40B4-BE49-F238E27FC236}">
                <a16:creationId xmlns:a16="http://schemas.microsoft.com/office/drawing/2014/main" id="{FA9E8B3B-88B8-4140-A91A-69AA940E3B81}"/>
              </a:ext>
            </a:extLst>
          </p:cNvPr>
          <p:cNvPicPr>
            <a:picLocks noChangeAspect="1"/>
          </p:cNvPicPr>
          <p:nvPr/>
        </p:nvPicPr>
        <p:blipFill rotWithShape="1">
          <a:blip r:embed="rId2"/>
          <a:srcRect t="24579" b="43808"/>
          <a:stretch/>
        </p:blipFill>
        <p:spPr>
          <a:xfrm>
            <a:off x="0" y="2955637"/>
            <a:ext cx="12192000" cy="3902363"/>
          </a:xfrm>
          <a:prstGeom prst="rect">
            <a:avLst/>
          </a:prstGeom>
        </p:spPr>
      </p:pic>
      <p:sp>
        <p:nvSpPr>
          <p:cNvPr id="4" name="Rectangle 3">
            <a:extLst>
              <a:ext uri="{FF2B5EF4-FFF2-40B4-BE49-F238E27FC236}">
                <a16:creationId xmlns:a16="http://schemas.microsoft.com/office/drawing/2014/main" id="{D5C778DC-742A-BE4D-A047-9F38B966877D}"/>
              </a:ext>
            </a:extLst>
          </p:cNvPr>
          <p:cNvSpPr/>
          <p:nvPr/>
        </p:nvSpPr>
        <p:spPr>
          <a:xfrm>
            <a:off x="0" y="4250267"/>
            <a:ext cx="12192000" cy="3602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Text Placeholder 2">
            <a:extLst>
              <a:ext uri="{FF2B5EF4-FFF2-40B4-BE49-F238E27FC236}">
                <a16:creationId xmlns:a16="http://schemas.microsoft.com/office/drawing/2014/main" id="{66C65588-12BC-0640-83BE-E03486B75EC0}"/>
              </a:ext>
            </a:extLst>
          </p:cNvPr>
          <p:cNvSpPr>
            <a:spLocks noGrp="1"/>
          </p:cNvSpPr>
          <p:nvPr>
            <p:ph type="body" sz="quarter" idx="10" hasCustomPrompt="1"/>
          </p:nvPr>
        </p:nvSpPr>
        <p:spPr>
          <a:xfrm>
            <a:off x="580570" y="403476"/>
            <a:ext cx="5009804" cy="2121467"/>
          </a:xfrm>
        </p:spPr>
        <p:txBody>
          <a:bodyPr anchor="t"/>
          <a:lstStyle>
            <a:lvl1pPr>
              <a:defRPr sz="3733" b="1" i="0">
                <a:latin typeface="Arial Bold"/>
              </a:defRPr>
            </a:lvl1pPr>
          </a:lstStyle>
          <a:p>
            <a:pPr lvl="0"/>
            <a:r>
              <a:rPr lang="en-US" dirty="0"/>
              <a:t>USE THIS SPACE</a:t>
            </a:r>
            <a:br>
              <a:rPr lang="en-US" dirty="0"/>
            </a:br>
            <a:r>
              <a:rPr lang="en-US" dirty="0"/>
              <a:t>FOR AN IMPACTFUL,</a:t>
            </a:r>
            <a:br>
              <a:rPr lang="en-US" dirty="0"/>
            </a:br>
            <a:r>
              <a:rPr lang="en-US" dirty="0"/>
              <a:t>BOLD STATEMENT</a:t>
            </a:r>
          </a:p>
        </p:txBody>
      </p:sp>
      <p:sp>
        <p:nvSpPr>
          <p:cNvPr id="14" name="Slide Number Placeholder 4">
            <a:extLst>
              <a:ext uri="{FF2B5EF4-FFF2-40B4-BE49-F238E27FC236}">
                <a16:creationId xmlns:a16="http://schemas.microsoft.com/office/drawing/2014/main" id="{004E5C41-2758-4548-9A52-164FCA43E3FD}"/>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5" name="Date Placeholder 5">
            <a:extLst>
              <a:ext uri="{FF2B5EF4-FFF2-40B4-BE49-F238E27FC236}">
                <a16:creationId xmlns:a16="http://schemas.microsoft.com/office/drawing/2014/main" id="{44B6BA51-322C-CD4C-B5DD-B85AF0D799FE}"/>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5" name="Text Placeholder 4">
            <a:extLst>
              <a:ext uri="{FF2B5EF4-FFF2-40B4-BE49-F238E27FC236}">
                <a16:creationId xmlns:a16="http://schemas.microsoft.com/office/drawing/2014/main" id="{088633B6-BF0C-A94A-9C96-A196FA21B568}"/>
              </a:ext>
            </a:extLst>
          </p:cNvPr>
          <p:cNvSpPr>
            <a:spLocks noGrp="1"/>
          </p:cNvSpPr>
          <p:nvPr>
            <p:ph type="body" sz="quarter" idx="12" hasCustomPrompt="1"/>
          </p:nvPr>
        </p:nvSpPr>
        <p:spPr>
          <a:xfrm>
            <a:off x="6537326" y="403491"/>
            <a:ext cx="5010149" cy="2336800"/>
          </a:xfrm>
        </p:spPr>
        <p:txBody>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lvl1pPr>
          </a:lstStyle>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Lorem ipsum dolor sit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amet</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consectetur</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adipiscing</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elit</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sed</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do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eiusmod</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tempor</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incididunt</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ut</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labore</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et dolore magna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aliqua</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Ut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enim</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ad minim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veniam</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quis</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nostrud</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exercitation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ullamco</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laboris</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nisi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ut</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aliquip</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ex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ea</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commodo</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consequat</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Duis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aute</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irure</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dolor in </a:t>
            </a:r>
            <a:r>
              <a:rPr kumimoji="0" lang="en-US" sz="2133" b="0" i="0" u="none" strike="noStrike" kern="1200" cap="none" spc="0" normalizeH="0" baseline="0" noProof="0" dirty="0" err="1">
                <a:ln>
                  <a:noFill/>
                </a:ln>
                <a:solidFill>
                  <a:srgbClr val="38383B"/>
                </a:solidFill>
                <a:effectLst/>
                <a:uLnTx/>
                <a:uFillTx/>
                <a:latin typeface="Arial" panose="020B0604020202020204" pitchFamily="34" charset="0"/>
                <a:cs typeface="Arial" panose="020B0604020202020204" pitchFamily="34" charset="0"/>
              </a:rPr>
              <a:t>reprehenderit</a:t>
            </a:r>
            <a:r>
              <a:rPr kumimoji="0" lang="en-US" sz="2133" b="0" i="0" u="none" strike="noStrike" kern="1200" cap="none" spc="0" normalizeH="0" baseline="0" noProof="0" dirty="0">
                <a:ln>
                  <a:noFill/>
                </a:ln>
                <a:solidFill>
                  <a:srgbClr val="38383B"/>
                </a:solidFill>
                <a:effectLst/>
                <a:uLnTx/>
                <a:uFillTx/>
                <a:latin typeface="Arial" panose="020B0604020202020204" pitchFamily="34" charset="0"/>
                <a:cs typeface="Arial" panose="020B0604020202020204" pitchFamily="34" charset="0"/>
              </a:rPr>
              <a:t> in.</a:t>
            </a:r>
          </a:p>
        </p:txBody>
      </p:sp>
    </p:spTree>
    <p:extLst>
      <p:ext uri="{BB962C8B-B14F-4D97-AF65-F5344CB8AC3E}">
        <p14:creationId xmlns:p14="http://schemas.microsoft.com/office/powerpoint/2010/main" val="1426854404"/>
      </p:ext>
    </p:extLst>
  </p:cSld>
  <p:clrMapOvr>
    <a:masterClrMapping/>
  </p:clrMapOvr>
  <p:extLst>
    <p:ext uri="{DCECCB84-F9BA-43D5-87BE-67443E8EF086}">
      <p15:sldGuideLst xmlns:p15="http://schemas.microsoft.com/office/powerpoint/2012/main">
        <p15:guide id="1" orient="horz" pos="2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Idea Photo Strat_1">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747C731-AEEA-D943-B8A1-42CC51D73094}"/>
              </a:ext>
            </a:extLst>
          </p:cNvPr>
          <p:cNvSpPr>
            <a:spLocks noGrp="1"/>
          </p:cNvSpPr>
          <p:nvPr>
            <p:ph type="pic" sz="quarter" idx="14" hasCustomPrompt="1"/>
          </p:nvPr>
        </p:nvSpPr>
        <p:spPr>
          <a:xfrm>
            <a:off x="0" y="-1"/>
            <a:ext cx="6096000" cy="6858001"/>
          </a:xfrm>
        </p:spPr>
        <p:txBody>
          <a:bodyPr lIns="548640" rIns="548640" anchor="ctr"/>
          <a:lstStyle>
            <a:lvl1pPr algn="ctr">
              <a:defRPr>
                <a:solidFill>
                  <a:schemeClr val="tx1"/>
                </a:solidFill>
              </a:defRPr>
            </a:lvl1pPr>
          </a:lstStyle>
          <a:p>
            <a:r>
              <a:rPr lang="en-US" dirty="0"/>
              <a:t>See usage guide for instructions on how to find and place images from Percolate.</a:t>
            </a:r>
          </a:p>
        </p:txBody>
      </p:sp>
      <p:sp>
        <p:nvSpPr>
          <p:cNvPr id="7" name="Rectangle 6">
            <a:extLst>
              <a:ext uri="{FF2B5EF4-FFF2-40B4-BE49-F238E27FC236}">
                <a16:creationId xmlns:a16="http://schemas.microsoft.com/office/drawing/2014/main" id="{C0F2F7AC-C1E6-664E-A2ED-5B2E9560E219}"/>
              </a:ext>
            </a:extLst>
          </p:cNvPr>
          <p:cNvSpPr/>
          <p:nvPr/>
        </p:nvSpPr>
        <p:spPr>
          <a:xfrm>
            <a:off x="6096000" y="1"/>
            <a:ext cx="6096000" cy="2272145"/>
          </a:xfrm>
          <a:prstGeom prst="rect">
            <a:avLst/>
          </a:prstGeom>
          <a:solidFill>
            <a:srgbClr val="D1C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68FBC55E-3AFA-114D-9A6E-63B6568D88BC}"/>
              </a:ext>
            </a:extLst>
          </p:cNvPr>
          <p:cNvSpPr/>
          <p:nvPr/>
        </p:nvSpPr>
        <p:spPr>
          <a:xfrm>
            <a:off x="6096000" y="2272146"/>
            <a:ext cx="6096000" cy="227214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B06B108-EE93-B040-A140-668A7010F8DC}"/>
              </a:ext>
            </a:extLst>
          </p:cNvPr>
          <p:cNvSpPr/>
          <p:nvPr/>
        </p:nvSpPr>
        <p:spPr>
          <a:xfrm>
            <a:off x="6096000" y="4544292"/>
            <a:ext cx="6096000" cy="231370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F0CDD454-B4C1-BB4A-89EF-C511F65BF361}"/>
              </a:ext>
            </a:extLst>
          </p:cNvPr>
          <p:cNvSpPr txBox="1"/>
          <p:nvPr/>
        </p:nvSpPr>
        <p:spPr>
          <a:xfrm>
            <a:off x="267777" y="6581729"/>
            <a:ext cx="1266372" cy="143565"/>
          </a:xfrm>
          <a:prstGeom prst="rect">
            <a:avLst/>
          </a:prstGeom>
          <a:noFill/>
        </p:spPr>
        <p:txBody>
          <a:bodyPr wrap="non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Calibri Regular"/>
                <a:ea typeface="Campton Book" charset="0"/>
                <a:cs typeface="Arial" panose="020B0604020202020204" pitchFamily="34" charset="0"/>
                <a:sym typeface="Gill Sans" charset="0"/>
              </a:rPr>
              <a:t>© 2018 Land O’Lakes, Inc.</a:t>
            </a:r>
          </a:p>
        </p:txBody>
      </p:sp>
      <p:sp>
        <p:nvSpPr>
          <p:cNvPr id="16" name="Text Placeholder 4">
            <a:extLst>
              <a:ext uri="{FF2B5EF4-FFF2-40B4-BE49-F238E27FC236}">
                <a16:creationId xmlns:a16="http://schemas.microsoft.com/office/drawing/2014/main" id="{75FFBE4C-1C4C-6641-ADB2-A2846721156E}"/>
              </a:ext>
            </a:extLst>
          </p:cNvPr>
          <p:cNvSpPr>
            <a:spLocks noGrp="1"/>
          </p:cNvSpPr>
          <p:nvPr>
            <p:ph type="body" sz="quarter" idx="11" hasCustomPrompt="1"/>
          </p:nvPr>
        </p:nvSpPr>
        <p:spPr>
          <a:xfrm>
            <a:off x="6583258" y="459798"/>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dirty="0"/>
              <a:t>MAKE YOUR</a:t>
            </a:r>
          </a:p>
        </p:txBody>
      </p:sp>
      <p:sp>
        <p:nvSpPr>
          <p:cNvPr id="17" name="Text Placeholder 4">
            <a:extLst>
              <a:ext uri="{FF2B5EF4-FFF2-40B4-BE49-F238E27FC236}">
                <a16:creationId xmlns:a16="http://schemas.microsoft.com/office/drawing/2014/main" id="{DA73F6E7-6C05-D14E-8A75-694F88A2E3A1}"/>
              </a:ext>
            </a:extLst>
          </p:cNvPr>
          <p:cNvSpPr>
            <a:spLocks noGrp="1"/>
          </p:cNvSpPr>
          <p:nvPr>
            <p:ph type="body" sz="quarter" idx="12" hasCustomPrompt="1"/>
          </p:nvPr>
        </p:nvSpPr>
        <p:spPr>
          <a:xfrm>
            <a:off x="6583258" y="2731943"/>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dirty="0"/>
              <a:t>TEXT FIT IN</a:t>
            </a:r>
          </a:p>
        </p:txBody>
      </p:sp>
      <p:sp>
        <p:nvSpPr>
          <p:cNvPr id="18" name="Text Placeholder 4">
            <a:extLst>
              <a:ext uri="{FF2B5EF4-FFF2-40B4-BE49-F238E27FC236}">
                <a16:creationId xmlns:a16="http://schemas.microsoft.com/office/drawing/2014/main" id="{C448C545-B43C-DC45-AB55-3EBA0D5F1149}"/>
              </a:ext>
            </a:extLst>
          </p:cNvPr>
          <p:cNvSpPr>
            <a:spLocks noGrp="1"/>
          </p:cNvSpPr>
          <p:nvPr>
            <p:ph type="body" sz="quarter" idx="13" hasCustomPrompt="1"/>
          </p:nvPr>
        </p:nvSpPr>
        <p:spPr>
          <a:xfrm>
            <a:off x="6583258" y="5024873"/>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dirty="0"/>
              <a:t>THIS AREA</a:t>
            </a:r>
          </a:p>
        </p:txBody>
      </p:sp>
      <p:sp>
        <p:nvSpPr>
          <p:cNvPr id="13" name="Slide Number Placeholder 4">
            <a:extLst>
              <a:ext uri="{FF2B5EF4-FFF2-40B4-BE49-F238E27FC236}">
                <a16:creationId xmlns:a16="http://schemas.microsoft.com/office/drawing/2014/main" id="{F8DE6973-5E70-0F45-B625-E9B79C07BFFF}"/>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9" name="Date Placeholder 5">
            <a:extLst>
              <a:ext uri="{FF2B5EF4-FFF2-40B4-BE49-F238E27FC236}">
                <a16:creationId xmlns:a16="http://schemas.microsoft.com/office/drawing/2014/main" id="{A28BD9A5-083E-0C4D-8566-EB86093FD2EF}"/>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422364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g Idea Photo Strat_2">
    <p:bg>
      <p:bgPr>
        <a:solidFill>
          <a:srgbClr val="FFFFFF"/>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654FDC54-7887-A245-B63F-E83EF4B17266}"/>
              </a:ext>
            </a:extLst>
          </p:cNvPr>
          <p:cNvSpPr>
            <a:spLocks noGrp="1"/>
          </p:cNvSpPr>
          <p:nvPr>
            <p:ph type="pic" sz="quarter" idx="14" hasCustomPrompt="1"/>
          </p:nvPr>
        </p:nvSpPr>
        <p:spPr>
          <a:xfrm>
            <a:off x="0" y="-1"/>
            <a:ext cx="6096000" cy="6858001"/>
          </a:xfrm>
        </p:spPr>
        <p:txBody>
          <a:bodyPr lIns="548640" rIns="548640" anchor="ctr"/>
          <a:lstStyle>
            <a:lvl1pPr algn="ctr">
              <a:defRPr/>
            </a:lvl1pPr>
          </a:lstStyle>
          <a:p>
            <a:r>
              <a:rPr lang="en-US" dirty="0"/>
              <a:t>See usage guide for instructions on how to find and place images from Percolate.</a:t>
            </a:r>
          </a:p>
        </p:txBody>
      </p:sp>
      <p:sp>
        <p:nvSpPr>
          <p:cNvPr id="7" name="Rectangle 6">
            <a:extLst>
              <a:ext uri="{FF2B5EF4-FFF2-40B4-BE49-F238E27FC236}">
                <a16:creationId xmlns:a16="http://schemas.microsoft.com/office/drawing/2014/main" id="{C0F2F7AC-C1E6-664E-A2ED-5B2E9560E219}"/>
              </a:ext>
            </a:extLst>
          </p:cNvPr>
          <p:cNvSpPr/>
          <p:nvPr/>
        </p:nvSpPr>
        <p:spPr>
          <a:xfrm>
            <a:off x="6096000" y="1"/>
            <a:ext cx="6096000" cy="22721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68FBC55E-3AFA-114D-9A6E-63B6568D88BC}"/>
              </a:ext>
            </a:extLst>
          </p:cNvPr>
          <p:cNvSpPr/>
          <p:nvPr/>
        </p:nvSpPr>
        <p:spPr>
          <a:xfrm>
            <a:off x="6096000" y="2272146"/>
            <a:ext cx="6096000" cy="22721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B06B108-EE93-B040-A140-668A7010F8DC}"/>
              </a:ext>
            </a:extLst>
          </p:cNvPr>
          <p:cNvSpPr/>
          <p:nvPr/>
        </p:nvSpPr>
        <p:spPr>
          <a:xfrm>
            <a:off x="6096000" y="4544292"/>
            <a:ext cx="6096000" cy="231370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5CBA7A81-0EFB-F849-A7FF-3AF5158B6CE4}"/>
              </a:ext>
            </a:extLst>
          </p:cNvPr>
          <p:cNvSpPr txBox="1"/>
          <p:nvPr/>
        </p:nvSpPr>
        <p:spPr>
          <a:xfrm>
            <a:off x="267777" y="6581729"/>
            <a:ext cx="1266372" cy="143565"/>
          </a:xfrm>
          <a:prstGeom prst="rect">
            <a:avLst/>
          </a:prstGeom>
          <a:noFill/>
        </p:spPr>
        <p:txBody>
          <a:bodyPr wrap="non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Calibri Regular"/>
                <a:ea typeface="Campton Book" charset="0"/>
                <a:cs typeface="Arial" panose="020B0604020202020204" pitchFamily="34" charset="0"/>
                <a:sym typeface="Gill Sans" charset="0"/>
              </a:rPr>
              <a:t>© 2018 Land O’Lakes, Inc.</a:t>
            </a:r>
          </a:p>
        </p:txBody>
      </p:sp>
      <p:sp>
        <p:nvSpPr>
          <p:cNvPr id="5" name="Text Placeholder 4">
            <a:extLst>
              <a:ext uri="{FF2B5EF4-FFF2-40B4-BE49-F238E27FC236}">
                <a16:creationId xmlns:a16="http://schemas.microsoft.com/office/drawing/2014/main" id="{5CCDD102-704F-A949-8694-5187A45F475B}"/>
              </a:ext>
            </a:extLst>
          </p:cNvPr>
          <p:cNvSpPr>
            <a:spLocks noGrp="1"/>
          </p:cNvSpPr>
          <p:nvPr>
            <p:ph type="body" sz="quarter" idx="11" hasCustomPrompt="1"/>
          </p:nvPr>
        </p:nvSpPr>
        <p:spPr>
          <a:xfrm>
            <a:off x="6583258" y="459798"/>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dirty="0"/>
              <a:t>MAKE YOUR</a:t>
            </a:r>
          </a:p>
        </p:txBody>
      </p:sp>
      <p:sp>
        <p:nvSpPr>
          <p:cNvPr id="15" name="Text Placeholder 4">
            <a:extLst>
              <a:ext uri="{FF2B5EF4-FFF2-40B4-BE49-F238E27FC236}">
                <a16:creationId xmlns:a16="http://schemas.microsoft.com/office/drawing/2014/main" id="{B4E190AE-3073-9C4A-ADE6-2E111A8FB6FB}"/>
              </a:ext>
            </a:extLst>
          </p:cNvPr>
          <p:cNvSpPr>
            <a:spLocks noGrp="1"/>
          </p:cNvSpPr>
          <p:nvPr>
            <p:ph type="body" sz="quarter" idx="12" hasCustomPrompt="1"/>
          </p:nvPr>
        </p:nvSpPr>
        <p:spPr>
          <a:xfrm>
            <a:off x="6583258" y="2731943"/>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dirty="0"/>
              <a:t>TEXT FIT IN</a:t>
            </a:r>
          </a:p>
        </p:txBody>
      </p:sp>
      <p:sp>
        <p:nvSpPr>
          <p:cNvPr id="16" name="Text Placeholder 4">
            <a:extLst>
              <a:ext uri="{FF2B5EF4-FFF2-40B4-BE49-F238E27FC236}">
                <a16:creationId xmlns:a16="http://schemas.microsoft.com/office/drawing/2014/main" id="{85B5DF10-DF9C-0242-AFE4-6A8E9A8C4601}"/>
              </a:ext>
            </a:extLst>
          </p:cNvPr>
          <p:cNvSpPr>
            <a:spLocks noGrp="1"/>
          </p:cNvSpPr>
          <p:nvPr>
            <p:ph type="body" sz="quarter" idx="13" hasCustomPrompt="1"/>
          </p:nvPr>
        </p:nvSpPr>
        <p:spPr>
          <a:xfrm>
            <a:off x="6583258" y="5024873"/>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dirty="0"/>
              <a:t>THIS AREA</a:t>
            </a:r>
          </a:p>
        </p:txBody>
      </p:sp>
      <p:sp>
        <p:nvSpPr>
          <p:cNvPr id="17" name="Slide Number Placeholder 4">
            <a:extLst>
              <a:ext uri="{FF2B5EF4-FFF2-40B4-BE49-F238E27FC236}">
                <a16:creationId xmlns:a16="http://schemas.microsoft.com/office/drawing/2014/main" id="{4922D51D-E134-FB47-82FC-C3DC78662F94}"/>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8" name="Date Placeholder 5">
            <a:extLst>
              <a:ext uri="{FF2B5EF4-FFF2-40B4-BE49-F238E27FC236}">
                <a16:creationId xmlns:a16="http://schemas.microsoft.com/office/drawing/2014/main" id="{DA57640C-067A-7446-8B33-81849F0852F2}"/>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4180813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FF611-640E-2341-BA0E-D1740A2FAD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51A4F-7C5D-3E40-B85A-3EC458C546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B0188-57AD-C245-ADD1-7A789CE31659}"/>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5" name="Footer Placeholder 4">
            <a:extLst>
              <a:ext uri="{FF2B5EF4-FFF2-40B4-BE49-F238E27FC236}">
                <a16:creationId xmlns:a16="http://schemas.microsoft.com/office/drawing/2014/main" id="{5AE23CAC-4D59-C647-BBED-E6AD7CF57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73B58-A758-A247-BB11-C48A32183250}"/>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030394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g Idea Photo Strat_3">
    <p:bg>
      <p:bgPr>
        <a:solidFill>
          <a:srgbClr val="FFFFFF"/>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3546AE9-8967-9549-9193-433AC5D7BD6F}"/>
              </a:ext>
            </a:extLst>
          </p:cNvPr>
          <p:cNvSpPr>
            <a:spLocks noGrp="1"/>
          </p:cNvSpPr>
          <p:nvPr>
            <p:ph type="pic" sz="quarter" idx="14" hasCustomPrompt="1"/>
          </p:nvPr>
        </p:nvSpPr>
        <p:spPr>
          <a:xfrm>
            <a:off x="0" y="-1"/>
            <a:ext cx="6096000" cy="6858001"/>
          </a:xfrm>
        </p:spPr>
        <p:txBody>
          <a:bodyPr lIns="548640" rIns="548640" anchor="ctr"/>
          <a:lstStyle>
            <a:lvl1pPr algn="ctr">
              <a:defRPr/>
            </a:lvl1pPr>
          </a:lstStyle>
          <a:p>
            <a:r>
              <a:rPr lang="en-US" dirty="0"/>
              <a:t>See usage guide for instructions on how to find and place images from Percolate.</a:t>
            </a:r>
          </a:p>
        </p:txBody>
      </p:sp>
      <p:sp>
        <p:nvSpPr>
          <p:cNvPr id="7" name="Rectangle 6">
            <a:extLst>
              <a:ext uri="{FF2B5EF4-FFF2-40B4-BE49-F238E27FC236}">
                <a16:creationId xmlns:a16="http://schemas.microsoft.com/office/drawing/2014/main" id="{C0F2F7AC-C1E6-664E-A2ED-5B2E9560E219}"/>
              </a:ext>
            </a:extLst>
          </p:cNvPr>
          <p:cNvSpPr/>
          <p:nvPr/>
        </p:nvSpPr>
        <p:spPr>
          <a:xfrm>
            <a:off x="6096000" y="1"/>
            <a:ext cx="6096000" cy="22721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68FBC55E-3AFA-114D-9A6E-63B6568D88BC}"/>
              </a:ext>
            </a:extLst>
          </p:cNvPr>
          <p:cNvSpPr/>
          <p:nvPr/>
        </p:nvSpPr>
        <p:spPr>
          <a:xfrm>
            <a:off x="6096000" y="2272146"/>
            <a:ext cx="6096000" cy="227214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B06B108-EE93-B040-A140-668A7010F8DC}"/>
              </a:ext>
            </a:extLst>
          </p:cNvPr>
          <p:cNvSpPr/>
          <p:nvPr/>
        </p:nvSpPr>
        <p:spPr>
          <a:xfrm>
            <a:off x="6096000" y="4544292"/>
            <a:ext cx="6096000" cy="23137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50E48D40-76F4-DB40-9349-177852681442}"/>
              </a:ext>
            </a:extLst>
          </p:cNvPr>
          <p:cNvSpPr txBox="1"/>
          <p:nvPr/>
        </p:nvSpPr>
        <p:spPr>
          <a:xfrm>
            <a:off x="267777" y="6581729"/>
            <a:ext cx="1266372" cy="143565"/>
          </a:xfrm>
          <a:prstGeom prst="rect">
            <a:avLst/>
          </a:prstGeom>
          <a:noFill/>
        </p:spPr>
        <p:txBody>
          <a:bodyPr wrap="non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Calibri Regular"/>
                <a:ea typeface="Campton Book" charset="0"/>
                <a:cs typeface="Arial" panose="020B0604020202020204" pitchFamily="34" charset="0"/>
                <a:sym typeface="Gill Sans" charset="0"/>
              </a:rPr>
              <a:t>© 2018 Land O’Lakes, Inc.</a:t>
            </a:r>
          </a:p>
        </p:txBody>
      </p:sp>
      <p:sp>
        <p:nvSpPr>
          <p:cNvPr id="11" name="Text Placeholder 4">
            <a:extLst>
              <a:ext uri="{FF2B5EF4-FFF2-40B4-BE49-F238E27FC236}">
                <a16:creationId xmlns:a16="http://schemas.microsoft.com/office/drawing/2014/main" id="{D1FAB8D3-0D74-DB46-BDC6-71143F8D2827}"/>
              </a:ext>
            </a:extLst>
          </p:cNvPr>
          <p:cNvSpPr>
            <a:spLocks noGrp="1"/>
          </p:cNvSpPr>
          <p:nvPr>
            <p:ph type="body" sz="quarter" idx="11" hasCustomPrompt="1"/>
          </p:nvPr>
        </p:nvSpPr>
        <p:spPr>
          <a:xfrm>
            <a:off x="6583258" y="459798"/>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dirty="0"/>
              <a:t>MAKE YOUR</a:t>
            </a:r>
          </a:p>
        </p:txBody>
      </p:sp>
      <p:sp>
        <p:nvSpPr>
          <p:cNvPr id="13" name="Text Placeholder 4">
            <a:extLst>
              <a:ext uri="{FF2B5EF4-FFF2-40B4-BE49-F238E27FC236}">
                <a16:creationId xmlns:a16="http://schemas.microsoft.com/office/drawing/2014/main" id="{E1C4F5C2-487E-F144-8E0F-E810853F294D}"/>
              </a:ext>
            </a:extLst>
          </p:cNvPr>
          <p:cNvSpPr>
            <a:spLocks noGrp="1"/>
          </p:cNvSpPr>
          <p:nvPr>
            <p:ph type="body" sz="quarter" idx="12" hasCustomPrompt="1"/>
          </p:nvPr>
        </p:nvSpPr>
        <p:spPr>
          <a:xfrm>
            <a:off x="6583258" y="2731943"/>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dirty="0"/>
              <a:t>TEXT FIT IN</a:t>
            </a:r>
          </a:p>
        </p:txBody>
      </p:sp>
      <p:sp>
        <p:nvSpPr>
          <p:cNvPr id="18" name="Text Placeholder 4">
            <a:extLst>
              <a:ext uri="{FF2B5EF4-FFF2-40B4-BE49-F238E27FC236}">
                <a16:creationId xmlns:a16="http://schemas.microsoft.com/office/drawing/2014/main" id="{6FD9C2BD-2FF8-D947-A486-4739AC449C1E}"/>
              </a:ext>
            </a:extLst>
          </p:cNvPr>
          <p:cNvSpPr>
            <a:spLocks noGrp="1"/>
          </p:cNvSpPr>
          <p:nvPr>
            <p:ph type="body" sz="quarter" idx="13" hasCustomPrompt="1"/>
          </p:nvPr>
        </p:nvSpPr>
        <p:spPr>
          <a:xfrm>
            <a:off x="6583258" y="5024873"/>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dirty="0"/>
              <a:t>THIS AREA</a:t>
            </a:r>
          </a:p>
        </p:txBody>
      </p:sp>
      <p:sp>
        <p:nvSpPr>
          <p:cNvPr id="17" name="Slide Number Placeholder 4">
            <a:extLst>
              <a:ext uri="{FF2B5EF4-FFF2-40B4-BE49-F238E27FC236}">
                <a16:creationId xmlns:a16="http://schemas.microsoft.com/office/drawing/2014/main" id="{A8BEECFD-5EE5-A74A-995E-490058BAB629}"/>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9" name="Date Placeholder 5">
            <a:extLst>
              <a:ext uri="{FF2B5EF4-FFF2-40B4-BE49-F238E27FC236}">
                <a16:creationId xmlns:a16="http://schemas.microsoft.com/office/drawing/2014/main" id="{E2B28AD4-0507-0544-AD38-4A4AF8C4DB0F}"/>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3921618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_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a:extLst>
              <a:ext uri="{FF2B5EF4-FFF2-40B4-BE49-F238E27FC236}">
                <a16:creationId xmlns:a16="http://schemas.microsoft.com/office/drawing/2014/main" id="{55A5BF90-BA8B-2E4F-B34A-B1413CCA00C4}"/>
              </a:ext>
            </a:extLst>
          </p:cNvPr>
          <p:cNvSpPr>
            <a:spLocks noGrp="1"/>
          </p:cNvSpPr>
          <p:nvPr>
            <p:ph type="body" sz="quarter" idx="11" hasCustomPrompt="1"/>
          </p:nvPr>
        </p:nvSpPr>
        <p:spPr>
          <a:xfrm>
            <a:off x="406401" y="429486"/>
            <a:ext cx="10909300" cy="5143500"/>
          </a:xfrm>
        </p:spPr>
        <p:txBody>
          <a:bodyPr/>
          <a:lstStyle>
            <a:lvl1pPr algn="l">
              <a:lnSpc>
                <a:spcPct val="150000"/>
              </a:lnSpc>
              <a:defRPr sz="3200" b="1" i="0">
                <a:solidFill>
                  <a:schemeClr val="bg1">
                    <a:lumMod val="20000"/>
                    <a:lumOff val="80000"/>
                  </a:schemeClr>
                </a:solidFill>
                <a:latin typeface="Arial" panose="020B0604020202020204" pitchFamily="34" charset="0"/>
                <a:cs typeface="Arial" panose="020B0604020202020204" pitchFamily="34" charset="0"/>
              </a:defRPr>
            </a:lvl1pPr>
          </a:lstStyle>
          <a:p>
            <a:pPr lvl="0"/>
            <a:r>
              <a:rPr lang="en-US" dirty="0"/>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
        <p:nvSpPr>
          <p:cNvPr id="8" name="Slide Number Placeholder 4">
            <a:extLst>
              <a:ext uri="{FF2B5EF4-FFF2-40B4-BE49-F238E27FC236}">
                <a16:creationId xmlns:a16="http://schemas.microsoft.com/office/drawing/2014/main" id="{24699135-4E1E-7646-BB62-F228FD457F61}"/>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9" name="Date Placeholder 5">
            <a:extLst>
              <a:ext uri="{FF2B5EF4-FFF2-40B4-BE49-F238E27FC236}">
                <a16:creationId xmlns:a16="http://schemas.microsoft.com/office/drawing/2014/main" id="{6941D9DE-E4D5-7E4C-91CB-196EF5BDBFEC}"/>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232212314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_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Slide Number Placeholder 4">
            <a:extLst>
              <a:ext uri="{FF2B5EF4-FFF2-40B4-BE49-F238E27FC236}">
                <a16:creationId xmlns:a16="http://schemas.microsoft.com/office/drawing/2014/main" id="{685040E9-86F3-744A-A1B7-E926EDEAF34D}"/>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Date Placeholder 5">
            <a:extLst>
              <a:ext uri="{FF2B5EF4-FFF2-40B4-BE49-F238E27FC236}">
                <a16:creationId xmlns:a16="http://schemas.microsoft.com/office/drawing/2014/main" id="{0936674B-1FAB-514F-978B-02320B0AD4C1}"/>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8" name="Text Placeholder 3">
            <a:extLst>
              <a:ext uri="{FF2B5EF4-FFF2-40B4-BE49-F238E27FC236}">
                <a16:creationId xmlns:a16="http://schemas.microsoft.com/office/drawing/2014/main" id="{0E8CB2C9-DB4A-6245-A4EC-10E28FFDD35B}"/>
              </a:ext>
            </a:extLst>
          </p:cNvPr>
          <p:cNvSpPr>
            <a:spLocks noGrp="1"/>
          </p:cNvSpPr>
          <p:nvPr>
            <p:ph type="body" sz="quarter" idx="11" hasCustomPrompt="1"/>
          </p:nvPr>
        </p:nvSpPr>
        <p:spPr>
          <a:xfrm>
            <a:off x="406401" y="429486"/>
            <a:ext cx="10909300" cy="5143500"/>
          </a:xfrm>
        </p:spPr>
        <p:txBody>
          <a:bodyPr/>
          <a:lstStyle>
            <a:lvl1pPr algn="l">
              <a:lnSpc>
                <a:spcPct val="150000"/>
              </a:lnSpc>
              <a:defRPr sz="3200" b="1" i="0">
                <a:solidFill>
                  <a:schemeClr val="bg1">
                    <a:lumMod val="20000"/>
                    <a:lumOff val="80000"/>
                  </a:schemeClr>
                </a:solidFill>
                <a:latin typeface="Arial" panose="020B0604020202020204" pitchFamily="34" charset="0"/>
                <a:cs typeface="Arial" panose="020B0604020202020204" pitchFamily="34" charset="0"/>
              </a:defRPr>
            </a:lvl1pPr>
          </a:lstStyle>
          <a:p>
            <a:pPr lvl="0"/>
            <a:r>
              <a:rPr lang="en-US" dirty="0"/>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Tree>
    <p:extLst>
      <p:ext uri="{BB962C8B-B14F-4D97-AF65-F5344CB8AC3E}">
        <p14:creationId xmlns:p14="http://schemas.microsoft.com/office/powerpoint/2010/main" val="202839156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_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Slide Number Placeholder 4">
            <a:extLst>
              <a:ext uri="{FF2B5EF4-FFF2-40B4-BE49-F238E27FC236}">
                <a16:creationId xmlns:a16="http://schemas.microsoft.com/office/drawing/2014/main" id="{0ABA8638-7EDD-7844-93D4-17A6DCEBE1A8}"/>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Date Placeholder 5">
            <a:extLst>
              <a:ext uri="{FF2B5EF4-FFF2-40B4-BE49-F238E27FC236}">
                <a16:creationId xmlns:a16="http://schemas.microsoft.com/office/drawing/2014/main" id="{F5ED8D95-A75A-344F-8405-0AF9C2B813BE}"/>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7" name="Text Placeholder 3">
            <a:extLst>
              <a:ext uri="{FF2B5EF4-FFF2-40B4-BE49-F238E27FC236}">
                <a16:creationId xmlns:a16="http://schemas.microsoft.com/office/drawing/2014/main" id="{6C0FF92A-CEB1-5141-B076-2B5ABB5066D2}"/>
              </a:ext>
            </a:extLst>
          </p:cNvPr>
          <p:cNvSpPr>
            <a:spLocks noGrp="1"/>
          </p:cNvSpPr>
          <p:nvPr>
            <p:ph type="body" sz="quarter" idx="11" hasCustomPrompt="1"/>
          </p:nvPr>
        </p:nvSpPr>
        <p:spPr>
          <a:xfrm>
            <a:off x="406401" y="429486"/>
            <a:ext cx="10909300" cy="5143500"/>
          </a:xfrm>
        </p:spPr>
        <p:txBody>
          <a:bodyPr/>
          <a:lstStyle>
            <a:lvl1pPr algn="l">
              <a:lnSpc>
                <a:spcPct val="150000"/>
              </a:lnSpc>
              <a:defRPr sz="3200" b="1" i="0">
                <a:solidFill>
                  <a:schemeClr val="bg1">
                    <a:lumMod val="20000"/>
                    <a:lumOff val="80000"/>
                  </a:schemeClr>
                </a:solidFill>
                <a:latin typeface="Arial" panose="020B0604020202020204" pitchFamily="34" charset="0"/>
                <a:cs typeface="Arial" panose="020B0604020202020204" pitchFamily="34" charset="0"/>
              </a:defRPr>
            </a:lvl1pPr>
          </a:lstStyle>
          <a:p>
            <a:pPr lvl="0"/>
            <a:r>
              <a:rPr lang="en-US" dirty="0"/>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Tree>
    <p:extLst>
      <p:ext uri="{BB962C8B-B14F-4D97-AF65-F5344CB8AC3E}">
        <p14:creationId xmlns:p14="http://schemas.microsoft.com/office/powerpoint/2010/main" val="85066829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_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Slide Number Placeholder 4">
            <a:extLst>
              <a:ext uri="{FF2B5EF4-FFF2-40B4-BE49-F238E27FC236}">
                <a16:creationId xmlns:a16="http://schemas.microsoft.com/office/drawing/2014/main" id="{3733FAE3-6817-3A42-AAAB-459356E0AF26}"/>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Date Placeholder 5">
            <a:extLst>
              <a:ext uri="{FF2B5EF4-FFF2-40B4-BE49-F238E27FC236}">
                <a16:creationId xmlns:a16="http://schemas.microsoft.com/office/drawing/2014/main" id="{13BC147F-308D-754A-8C16-CCD9167B1704}"/>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7" name="Text Placeholder 3">
            <a:extLst>
              <a:ext uri="{FF2B5EF4-FFF2-40B4-BE49-F238E27FC236}">
                <a16:creationId xmlns:a16="http://schemas.microsoft.com/office/drawing/2014/main" id="{F50EFAAE-764F-7D40-89D8-D16760D2DD1A}"/>
              </a:ext>
            </a:extLst>
          </p:cNvPr>
          <p:cNvSpPr>
            <a:spLocks noGrp="1"/>
          </p:cNvSpPr>
          <p:nvPr>
            <p:ph type="body" sz="quarter" idx="11" hasCustomPrompt="1"/>
          </p:nvPr>
        </p:nvSpPr>
        <p:spPr>
          <a:xfrm>
            <a:off x="406401" y="429486"/>
            <a:ext cx="10909300" cy="5143500"/>
          </a:xfrm>
        </p:spPr>
        <p:txBody>
          <a:bodyPr/>
          <a:lstStyle>
            <a:lvl1pPr algn="l">
              <a:lnSpc>
                <a:spcPct val="150000"/>
              </a:lnSpc>
              <a:defRPr sz="3200" b="1" i="0">
                <a:solidFill>
                  <a:schemeClr val="bg1">
                    <a:lumMod val="20000"/>
                    <a:lumOff val="80000"/>
                  </a:schemeClr>
                </a:solidFill>
                <a:latin typeface="Arial" panose="020B0604020202020204" pitchFamily="34" charset="0"/>
                <a:cs typeface="Arial" panose="020B0604020202020204" pitchFamily="34" charset="0"/>
              </a:defRPr>
            </a:lvl1pPr>
          </a:lstStyle>
          <a:p>
            <a:pPr lvl="0"/>
            <a:r>
              <a:rPr lang="en-US" dirty="0"/>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Tree>
    <p:extLst>
      <p:ext uri="{BB962C8B-B14F-4D97-AF65-F5344CB8AC3E}">
        <p14:creationId xmlns:p14="http://schemas.microsoft.com/office/powerpoint/2010/main" val="277826150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_5">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Slide Number Placeholder 4">
            <a:extLst>
              <a:ext uri="{FF2B5EF4-FFF2-40B4-BE49-F238E27FC236}">
                <a16:creationId xmlns:a16="http://schemas.microsoft.com/office/drawing/2014/main" id="{804C1814-5321-1B4E-86EB-4C7F364CC0DC}"/>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Date Placeholder 5">
            <a:extLst>
              <a:ext uri="{FF2B5EF4-FFF2-40B4-BE49-F238E27FC236}">
                <a16:creationId xmlns:a16="http://schemas.microsoft.com/office/drawing/2014/main" id="{CE991C35-0440-4247-89EC-711E865C2DD0}"/>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7" name="Text Placeholder 3">
            <a:extLst>
              <a:ext uri="{FF2B5EF4-FFF2-40B4-BE49-F238E27FC236}">
                <a16:creationId xmlns:a16="http://schemas.microsoft.com/office/drawing/2014/main" id="{DC46BDF0-9679-584E-819B-4EE9E2F5EEC5}"/>
              </a:ext>
            </a:extLst>
          </p:cNvPr>
          <p:cNvSpPr>
            <a:spLocks noGrp="1"/>
          </p:cNvSpPr>
          <p:nvPr>
            <p:ph type="body" sz="quarter" idx="11" hasCustomPrompt="1"/>
          </p:nvPr>
        </p:nvSpPr>
        <p:spPr>
          <a:xfrm>
            <a:off x="406401" y="429486"/>
            <a:ext cx="10909300" cy="5143500"/>
          </a:xfrm>
        </p:spPr>
        <p:txBody>
          <a:bodyPr/>
          <a:lstStyle>
            <a:lvl1pPr algn="l">
              <a:lnSpc>
                <a:spcPct val="150000"/>
              </a:lnSpc>
              <a:defRPr sz="3200" b="1" i="0">
                <a:solidFill>
                  <a:schemeClr val="tx1"/>
                </a:solidFill>
                <a:latin typeface="Arial" panose="020B0604020202020204" pitchFamily="34" charset="0"/>
                <a:cs typeface="Arial" panose="020B0604020202020204" pitchFamily="34" charset="0"/>
              </a:defRPr>
            </a:lvl1pPr>
          </a:lstStyle>
          <a:p>
            <a:pPr lvl="0"/>
            <a:r>
              <a:rPr lang="en-US" dirty="0"/>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Tree>
    <p:extLst>
      <p:ext uri="{BB962C8B-B14F-4D97-AF65-F5344CB8AC3E}">
        <p14:creationId xmlns:p14="http://schemas.microsoft.com/office/powerpoint/2010/main" val="305203659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dea Bold Text_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2">
            <a:extLst>
              <a:ext uri="{FF2B5EF4-FFF2-40B4-BE49-F238E27FC236}">
                <a16:creationId xmlns:a16="http://schemas.microsoft.com/office/drawing/2014/main" id="{4308C630-964A-0448-94A6-A17E8BCE49B7}"/>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Arial Bold"/>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dirty="0"/>
              <a:t>USE THIS SPACE</a:t>
            </a:r>
            <a:br>
              <a:rPr lang="en-US" dirty="0"/>
            </a:br>
            <a:r>
              <a:rPr lang="en-US" dirty="0"/>
              <a:t>FOR AN IMPACTFUL,</a:t>
            </a:r>
            <a:br>
              <a:rPr lang="en-US" dirty="0"/>
            </a:br>
            <a:r>
              <a:rPr lang="en-US" dirty="0"/>
              <a:t>BOLD STATEMENT</a:t>
            </a:r>
          </a:p>
        </p:txBody>
      </p:sp>
      <p:sp>
        <p:nvSpPr>
          <p:cNvPr id="9" name="Slide Number Placeholder 4">
            <a:extLst>
              <a:ext uri="{FF2B5EF4-FFF2-40B4-BE49-F238E27FC236}">
                <a16:creationId xmlns:a16="http://schemas.microsoft.com/office/drawing/2014/main" id="{5565A63C-EA4E-AE47-ABF8-BC65996FDD7F}"/>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0" name="Date Placeholder 5">
            <a:extLst>
              <a:ext uri="{FF2B5EF4-FFF2-40B4-BE49-F238E27FC236}">
                <a16:creationId xmlns:a16="http://schemas.microsoft.com/office/drawing/2014/main" id="{56077CE6-D77A-7841-8CF8-5D6E0FA75750}"/>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409314750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dea Bold Text_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rgbClr val="00B1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Arial Bold"/>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dirty="0"/>
              <a:t>USE THIS SPACE</a:t>
            </a:r>
            <a:br>
              <a:rPr lang="en-US" dirty="0"/>
            </a:br>
            <a:r>
              <a:rPr lang="en-US" dirty="0"/>
              <a:t>FOR AN IMPACTFUL,</a:t>
            </a:r>
            <a:br>
              <a:rPr lang="en-US" dirty="0"/>
            </a:br>
            <a:r>
              <a:rPr lang="en-US" dirty="0"/>
              <a:t>BOLD STATEMENT</a:t>
            </a:r>
          </a:p>
        </p:txBody>
      </p:sp>
      <p:sp>
        <p:nvSpPr>
          <p:cNvPr id="10" name="Slide Number Placeholder 4">
            <a:extLst>
              <a:ext uri="{FF2B5EF4-FFF2-40B4-BE49-F238E27FC236}">
                <a16:creationId xmlns:a16="http://schemas.microsoft.com/office/drawing/2014/main" id="{7CC398BB-0935-9C41-9806-AF88F0491B2C}"/>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Date Placeholder 5">
            <a:extLst>
              <a:ext uri="{FF2B5EF4-FFF2-40B4-BE49-F238E27FC236}">
                <a16:creationId xmlns:a16="http://schemas.microsoft.com/office/drawing/2014/main" id="{917341DC-BCDA-734E-95F0-33D9D11AE8C0}"/>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54992334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dea Bold Text_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 Placeholder 2">
            <a:extLst>
              <a:ext uri="{FF2B5EF4-FFF2-40B4-BE49-F238E27FC236}">
                <a16:creationId xmlns:a16="http://schemas.microsoft.com/office/drawing/2014/main" id="{59AD5200-507E-1F46-9DBC-90594DDA0DC5}"/>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Arial Bold"/>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dirty="0"/>
              <a:t>USE THIS SPACE</a:t>
            </a:r>
            <a:br>
              <a:rPr lang="en-US" dirty="0"/>
            </a:br>
            <a:r>
              <a:rPr lang="en-US" dirty="0"/>
              <a:t>FOR AN IMPACTFUL,</a:t>
            </a:r>
            <a:br>
              <a:rPr lang="en-US" dirty="0"/>
            </a:br>
            <a:r>
              <a:rPr lang="en-US" dirty="0"/>
              <a:t>BOLD STATEMENT</a:t>
            </a:r>
          </a:p>
        </p:txBody>
      </p:sp>
      <p:sp>
        <p:nvSpPr>
          <p:cNvPr id="10" name="Slide Number Placeholder 4">
            <a:extLst>
              <a:ext uri="{FF2B5EF4-FFF2-40B4-BE49-F238E27FC236}">
                <a16:creationId xmlns:a16="http://schemas.microsoft.com/office/drawing/2014/main" id="{A1236ECB-1CC6-E14B-BB98-BCFAD419119E}"/>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Date Placeholder 5">
            <a:extLst>
              <a:ext uri="{FF2B5EF4-FFF2-40B4-BE49-F238E27FC236}">
                <a16:creationId xmlns:a16="http://schemas.microsoft.com/office/drawing/2014/main" id="{3DF96798-3FDB-4949-930B-45DE30F7BE4D}"/>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344232779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dea Bold Text_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rgbClr val="E5A6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 Placeholder 2">
            <a:extLst>
              <a:ext uri="{FF2B5EF4-FFF2-40B4-BE49-F238E27FC236}">
                <a16:creationId xmlns:a16="http://schemas.microsoft.com/office/drawing/2014/main" id="{0CC9107C-4DC6-0143-BC66-27EDE68F9FFA}"/>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Arial Bold"/>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dirty="0"/>
              <a:t>USE THIS SPACE</a:t>
            </a:r>
            <a:br>
              <a:rPr lang="en-US" dirty="0"/>
            </a:br>
            <a:r>
              <a:rPr lang="en-US" dirty="0"/>
              <a:t>FOR AN IMPACTFUL,</a:t>
            </a:r>
            <a:br>
              <a:rPr lang="en-US" dirty="0"/>
            </a:br>
            <a:r>
              <a:rPr lang="en-US" dirty="0"/>
              <a:t>BOLD STATEMENT</a:t>
            </a:r>
          </a:p>
        </p:txBody>
      </p:sp>
      <p:sp>
        <p:nvSpPr>
          <p:cNvPr id="10" name="Slide Number Placeholder 4">
            <a:extLst>
              <a:ext uri="{FF2B5EF4-FFF2-40B4-BE49-F238E27FC236}">
                <a16:creationId xmlns:a16="http://schemas.microsoft.com/office/drawing/2014/main" id="{2FCF7AC3-FFBE-554D-B06D-16B275A094FC}"/>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Date Placeholder 5">
            <a:extLst>
              <a:ext uri="{FF2B5EF4-FFF2-40B4-BE49-F238E27FC236}">
                <a16:creationId xmlns:a16="http://schemas.microsoft.com/office/drawing/2014/main" id="{36DA82E5-0274-FE48-88F9-A5B6A3914EEC}"/>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359858923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C901-96F0-ED4F-962E-663403832D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1881B1-73F9-4C48-B62D-A1B16F3293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07CC47-D278-2949-902E-F0AFD54A74F3}"/>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5" name="Footer Placeholder 4">
            <a:extLst>
              <a:ext uri="{FF2B5EF4-FFF2-40B4-BE49-F238E27FC236}">
                <a16:creationId xmlns:a16="http://schemas.microsoft.com/office/drawing/2014/main" id="{D22485A4-D6D3-0144-BA31-CDACE679D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7F3FB-CBD7-BC4D-A321-8892AA80203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87053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ull Slide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5F14BE9-0180-0744-BE30-8D37497AD9AE}"/>
              </a:ext>
            </a:extLst>
          </p:cNvPr>
          <p:cNvSpPr>
            <a:spLocks noGrp="1"/>
          </p:cNvSpPr>
          <p:nvPr>
            <p:ph type="pic" sz="quarter" idx="13"/>
          </p:nvPr>
        </p:nvSpPr>
        <p:spPr>
          <a:xfrm>
            <a:off x="0" y="0"/>
            <a:ext cx="12192000" cy="6858000"/>
          </a:xfrm>
        </p:spPr>
        <p:txBody>
          <a:bodyPr/>
          <a:lstStyle/>
          <a:p>
            <a:r>
              <a:rPr lang="en-US"/>
              <a:t>Click icon to add picture</a:t>
            </a:r>
          </a:p>
        </p:txBody>
      </p:sp>
      <p:sp>
        <p:nvSpPr>
          <p:cNvPr id="3" name="Slide Number Placeholder 2">
            <a:extLst>
              <a:ext uri="{FF2B5EF4-FFF2-40B4-BE49-F238E27FC236}">
                <a16:creationId xmlns:a16="http://schemas.microsoft.com/office/drawing/2014/main" id="{33A56AC4-52EA-E947-A6B8-2067DAD8B8C7}"/>
              </a:ext>
            </a:extLst>
          </p:cNvPr>
          <p:cNvSpPr>
            <a:spLocks noGrp="1"/>
          </p:cNvSpPr>
          <p:nvPr>
            <p:ph type="sldNum" sz="quarter" idx="10"/>
          </p:nvPr>
        </p:nvSpPr>
        <p:spPr/>
        <p:txBody>
          <a:bodyPr/>
          <a:lstStyle/>
          <a:p>
            <a:fld id="{243E233F-7E79-3B46-98EF-34B5FD2FEE7E}" type="slidenum">
              <a:rPr lang="en-US" smtClean="0"/>
              <a:t>‹#›</a:t>
            </a:fld>
            <a:endParaRPr lang="en-US"/>
          </a:p>
        </p:txBody>
      </p:sp>
      <p:sp>
        <p:nvSpPr>
          <p:cNvPr id="4" name="Date Placeholder 3">
            <a:extLst>
              <a:ext uri="{FF2B5EF4-FFF2-40B4-BE49-F238E27FC236}">
                <a16:creationId xmlns:a16="http://schemas.microsoft.com/office/drawing/2014/main" id="{97EACAF1-8063-2249-95EF-1A506C81C95E}"/>
              </a:ext>
            </a:extLst>
          </p:cNvPr>
          <p:cNvSpPr>
            <a:spLocks noGrp="1"/>
          </p:cNvSpPr>
          <p:nvPr>
            <p:ph type="dt" sz="half" idx="11"/>
          </p:nvPr>
        </p:nvSpPr>
        <p:spPr/>
        <p:txBody>
          <a:bodyPr/>
          <a:lstStyle>
            <a:lvl1pPr>
              <a:defRPr>
                <a:solidFill>
                  <a:srgbClr val="FFFFFF"/>
                </a:solidFill>
              </a:defRPr>
            </a:lvl1pPr>
          </a:lstStyle>
          <a:p>
            <a:fld id="{48C4DC90-A48E-754C-80B5-C510EF941E6C}" type="datetimeFigureOut">
              <a:rPr lang="en-US" smtClean="0"/>
              <a:t>4/22/2024</a:t>
            </a:fld>
            <a:endParaRPr lang="en-US"/>
          </a:p>
        </p:txBody>
      </p:sp>
      <p:sp>
        <p:nvSpPr>
          <p:cNvPr id="5" name="Footer Placeholder 4">
            <a:extLst>
              <a:ext uri="{FF2B5EF4-FFF2-40B4-BE49-F238E27FC236}">
                <a16:creationId xmlns:a16="http://schemas.microsoft.com/office/drawing/2014/main" id="{F968645B-210B-B849-90B0-3F36A7A579FE}"/>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477566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hoto Gri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6043C7-4852-7141-81DF-6F09514DFC6B}"/>
              </a:ext>
            </a:extLst>
          </p:cNvPr>
          <p:cNvSpPr/>
          <p:nvPr/>
        </p:nvSpPr>
        <p:spPr>
          <a:xfrm>
            <a:off x="0" y="0"/>
            <a:ext cx="12192000" cy="6858000"/>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Rectangle 17">
            <a:extLst>
              <a:ext uri="{FF2B5EF4-FFF2-40B4-BE49-F238E27FC236}">
                <a16:creationId xmlns:a16="http://schemas.microsoft.com/office/drawing/2014/main" id="{D3D4CDB3-2C2E-AE49-A2D2-8E7E3B1708A5}"/>
              </a:ext>
            </a:extLst>
          </p:cNvPr>
          <p:cNvSpPr/>
          <p:nvPr/>
        </p:nvSpPr>
        <p:spPr>
          <a:xfrm>
            <a:off x="0" y="2"/>
            <a:ext cx="2956291" cy="334710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9" name="Rectangle 18">
            <a:extLst>
              <a:ext uri="{FF2B5EF4-FFF2-40B4-BE49-F238E27FC236}">
                <a16:creationId xmlns:a16="http://schemas.microsoft.com/office/drawing/2014/main" id="{4E14CE40-DB45-BB4F-9786-E87C8F50346A}"/>
              </a:ext>
            </a:extLst>
          </p:cNvPr>
          <p:cNvSpPr/>
          <p:nvPr/>
        </p:nvSpPr>
        <p:spPr>
          <a:xfrm>
            <a:off x="3139710" y="3519987"/>
            <a:ext cx="2864580" cy="33380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A5933C47-B601-F241-86BF-5D9703CBE3B3}"/>
              </a:ext>
            </a:extLst>
          </p:cNvPr>
          <p:cNvSpPr/>
          <p:nvPr/>
        </p:nvSpPr>
        <p:spPr>
          <a:xfrm>
            <a:off x="6187708" y="1"/>
            <a:ext cx="2864581" cy="33471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1" name="Rectangle 20">
            <a:extLst>
              <a:ext uri="{FF2B5EF4-FFF2-40B4-BE49-F238E27FC236}">
                <a16:creationId xmlns:a16="http://schemas.microsoft.com/office/drawing/2014/main" id="{4DB2B185-CE6C-3B49-ACF1-4B02E487F924}"/>
              </a:ext>
            </a:extLst>
          </p:cNvPr>
          <p:cNvSpPr/>
          <p:nvPr/>
        </p:nvSpPr>
        <p:spPr>
          <a:xfrm>
            <a:off x="9235704" y="3519987"/>
            <a:ext cx="2956296" cy="33380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2" name="Picture 31">
            <a:extLst>
              <a:ext uri="{FF2B5EF4-FFF2-40B4-BE49-F238E27FC236}">
                <a16:creationId xmlns:a16="http://schemas.microsoft.com/office/drawing/2014/main" id="{22785C19-A89A-5D43-9F80-77C6CBA20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1262" y="820437"/>
            <a:ext cx="2165903" cy="1788129"/>
          </a:xfrm>
          <a:prstGeom prst="rect">
            <a:avLst/>
          </a:prstGeom>
        </p:spPr>
      </p:pic>
      <p:sp>
        <p:nvSpPr>
          <p:cNvPr id="5" name="Picture Placeholder 4">
            <a:extLst>
              <a:ext uri="{FF2B5EF4-FFF2-40B4-BE49-F238E27FC236}">
                <a16:creationId xmlns:a16="http://schemas.microsoft.com/office/drawing/2014/main" id="{3A661803-C661-0A44-B4C1-F19E66CF2815}"/>
              </a:ext>
            </a:extLst>
          </p:cNvPr>
          <p:cNvSpPr>
            <a:spLocks noGrp="1"/>
          </p:cNvSpPr>
          <p:nvPr>
            <p:ph type="pic" sz="quarter" idx="10"/>
          </p:nvPr>
        </p:nvSpPr>
        <p:spPr>
          <a:xfrm>
            <a:off x="9235018" y="1"/>
            <a:ext cx="2956983" cy="3338012"/>
          </a:xfrm>
        </p:spPr>
        <p:txBody>
          <a:bodyPr anchor="ctr"/>
          <a:lstStyle>
            <a:lvl1pPr algn="ctr">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12C490E0-C7FC-D14F-9423-17B8D553241D}"/>
              </a:ext>
            </a:extLst>
          </p:cNvPr>
          <p:cNvSpPr>
            <a:spLocks noGrp="1"/>
          </p:cNvSpPr>
          <p:nvPr>
            <p:ph type="pic" sz="quarter" idx="11"/>
          </p:nvPr>
        </p:nvSpPr>
        <p:spPr>
          <a:xfrm>
            <a:off x="0" y="3519986"/>
            <a:ext cx="2956984" cy="3338015"/>
          </a:xfrm>
        </p:spPr>
        <p:txBody>
          <a:bodyPr anchor="ctr"/>
          <a:lstStyle>
            <a:lvl1pPr algn="ctr">
              <a:defRPr/>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B29CA55B-59EA-DA43-AC32-9FABDBC1D5AD}"/>
              </a:ext>
            </a:extLst>
          </p:cNvPr>
          <p:cNvSpPr>
            <a:spLocks noGrp="1"/>
          </p:cNvSpPr>
          <p:nvPr>
            <p:ph type="pic" sz="quarter" idx="12" hasCustomPrompt="1"/>
          </p:nvPr>
        </p:nvSpPr>
        <p:spPr>
          <a:xfrm>
            <a:off x="3139018" y="-1"/>
            <a:ext cx="2865967" cy="3338013"/>
          </a:xfrm>
        </p:spPr>
        <p:txBody>
          <a:bodyPr lIns="457200" rIns="457200" anchor="ct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1867"/>
            </a:lvl1pPr>
          </a:lstStyle>
          <a:p>
            <a:r>
              <a:rPr lang="en-US" dirty="0"/>
              <a:t>See usage guide for instructions on how to find and place images from Percolate.</a:t>
            </a:r>
          </a:p>
        </p:txBody>
      </p:sp>
      <p:sp>
        <p:nvSpPr>
          <p:cNvPr id="11" name="Picture Placeholder 10">
            <a:extLst>
              <a:ext uri="{FF2B5EF4-FFF2-40B4-BE49-F238E27FC236}">
                <a16:creationId xmlns:a16="http://schemas.microsoft.com/office/drawing/2014/main" id="{E2662A55-7BB0-3B41-99FC-0646A55D2E0B}"/>
              </a:ext>
            </a:extLst>
          </p:cNvPr>
          <p:cNvSpPr>
            <a:spLocks noGrp="1"/>
          </p:cNvSpPr>
          <p:nvPr>
            <p:ph type="pic" sz="quarter" idx="13"/>
          </p:nvPr>
        </p:nvSpPr>
        <p:spPr>
          <a:xfrm>
            <a:off x="6187018" y="3519986"/>
            <a:ext cx="2865967" cy="3338015"/>
          </a:xfrm>
        </p:spPr>
        <p:txBody>
          <a:bodyPr anchor="ctr"/>
          <a:lstStyle>
            <a:lvl1pPr algn="ctr">
              <a:defRPr/>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44730B73-1FB2-A94E-8786-B0C8DEB9791C}"/>
              </a:ext>
            </a:extLst>
          </p:cNvPr>
          <p:cNvSpPr>
            <a:spLocks noGrp="1"/>
          </p:cNvSpPr>
          <p:nvPr>
            <p:ph type="body" sz="quarter" idx="14" hasCustomPrompt="1"/>
          </p:nvPr>
        </p:nvSpPr>
        <p:spPr>
          <a:xfrm>
            <a:off x="330270" y="262935"/>
            <a:ext cx="2295753" cy="2821244"/>
          </a:xfrm>
        </p:spPr>
        <p:txBody>
          <a:bodyPr anchor="ctr"/>
          <a:lstStyle>
            <a:lvl1pPr algn="ctr">
              <a:defRPr sz="2400" b="1" i="0">
                <a:solidFill>
                  <a:srgbClr val="FFFFFF"/>
                </a:solidFill>
                <a:latin typeface="Arial Bold"/>
              </a:defRPr>
            </a:lvl1pPr>
          </a:lstStyle>
          <a:p>
            <a:pPr lvl="0"/>
            <a:r>
              <a:rPr lang="en-US" dirty="0"/>
              <a:t>USE THIS SPACE FOR CONTENT</a:t>
            </a:r>
          </a:p>
        </p:txBody>
      </p:sp>
      <p:sp>
        <p:nvSpPr>
          <p:cNvPr id="41" name="Text Placeholder 12">
            <a:extLst>
              <a:ext uri="{FF2B5EF4-FFF2-40B4-BE49-F238E27FC236}">
                <a16:creationId xmlns:a16="http://schemas.microsoft.com/office/drawing/2014/main" id="{C8DA7321-6E79-7A44-A022-465FDDC9FC4D}"/>
              </a:ext>
            </a:extLst>
          </p:cNvPr>
          <p:cNvSpPr>
            <a:spLocks noGrp="1"/>
          </p:cNvSpPr>
          <p:nvPr>
            <p:ph type="body" sz="quarter" idx="16" hasCustomPrompt="1"/>
          </p:nvPr>
        </p:nvSpPr>
        <p:spPr>
          <a:xfrm>
            <a:off x="9565977" y="3778373"/>
            <a:ext cx="2295753" cy="2821244"/>
          </a:xfrm>
        </p:spPr>
        <p:txBody>
          <a:bodyPr anchor="ctr"/>
          <a:lstStyle>
            <a:lvl1pPr algn="ctr">
              <a:defRPr sz="2400" b="1" i="0">
                <a:solidFill>
                  <a:srgbClr val="FFFFFF"/>
                </a:solidFill>
                <a:latin typeface="Arial Bold"/>
              </a:defRPr>
            </a:lvl1pPr>
          </a:lstStyle>
          <a:p>
            <a:pPr lvl="0"/>
            <a:r>
              <a:rPr lang="en-US" dirty="0"/>
              <a:t>USE THIS SPACE FOR CONTENT</a:t>
            </a:r>
          </a:p>
        </p:txBody>
      </p:sp>
      <p:sp>
        <p:nvSpPr>
          <p:cNvPr id="22" name="Slide Number Placeholder 4">
            <a:extLst>
              <a:ext uri="{FF2B5EF4-FFF2-40B4-BE49-F238E27FC236}">
                <a16:creationId xmlns:a16="http://schemas.microsoft.com/office/drawing/2014/main" id="{FAF37397-18FD-E342-8E23-BA139BDAA2CE}"/>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23" name="Date Placeholder 5">
            <a:extLst>
              <a:ext uri="{FF2B5EF4-FFF2-40B4-BE49-F238E27FC236}">
                <a16:creationId xmlns:a16="http://schemas.microsoft.com/office/drawing/2014/main" id="{A45CA593-B28A-3D40-8916-CC2FBE67195E}"/>
              </a:ext>
            </a:extLst>
          </p:cNvPr>
          <p:cNvSpPr>
            <a:spLocks noGrp="1"/>
          </p:cNvSpPr>
          <p:nvPr>
            <p:ph type="dt" sz="half" idx="2"/>
          </p:nvPr>
        </p:nvSpPr>
        <p:spPr>
          <a:xfrm>
            <a:off x="406401" y="6440193"/>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2" name="TextBox 1">
            <a:extLst>
              <a:ext uri="{FF2B5EF4-FFF2-40B4-BE49-F238E27FC236}">
                <a16:creationId xmlns:a16="http://schemas.microsoft.com/office/drawing/2014/main" id="{36BAF47D-7F0A-3140-BB77-772AE693CB52}"/>
              </a:ext>
            </a:extLst>
          </p:cNvPr>
          <p:cNvSpPr txBox="1"/>
          <p:nvPr/>
        </p:nvSpPr>
        <p:spPr>
          <a:xfrm>
            <a:off x="3424125" y="4802041"/>
            <a:ext cx="2295753" cy="757130"/>
          </a:xfrm>
          <a:prstGeom prst="rect">
            <a:avLst/>
          </a:prstGeom>
          <a:noFill/>
        </p:spPr>
        <p:txBody>
          <a:bodyPr wrap="square" rtlCol="0">
            <a:spAutoFit/>
          </a:bodyPr>
          <a:lstStyle/>
          <a:p>
            <a:pPr algn="ctr">
              <a:lnSpc>
                <a:spcPct val="90000"/>
              </a:lnSpc>
            </a:pPr>
            <a:r>
              <a:rPr lang="en-US" sz="2400" b="1" i="0" dirty="0">
                <a:solidFill>
                  <a:srgbClr val="FFFFFF"/>
                </a:solidFill>
                <a:latin typeface="Arial Bold"/>
              </a:rPr>
              <a:t>PROGRESS IS PURPOSE</a:t>
            </a:r>
          </a:p>
        </p:txBody>
      </p:sp>
    </p:spTree>
    <p:extLst>
      <p:ext uri="{BB962C8B-B14F-4D97-AF65-F5344CB8AC3E}">
        <p14:creationId xmlns:p14="http://schemas.microsoft.com/office/powerpoint/2010/main" val="2527156423"/>
      </p:ext>
    </p:extLst>
  </p:cSld>
  <p:clrMapOvr>
    <a:masterClrMapping/>
  </p:clrMapOvr>
  <p:extLst>
    <p:ext uri="{DCECCB84-F9BA-43D5-87BE-67443E8EF086}">
      <p15:sldGuideLst xmlns:p15="http://schemas.microsoft.com/office/powerpoint/2012/main">
        <p15:guide id="1" pos="1440">
          <p15:clr>
            <a:srgbClr val="FBAE40"/>
          </p15:clr>
        </p15:guide>
        <p15:guide id="2" pos="43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old Statement Pattern_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rgbClr val="00B1AD"/>
          </a:solidFill>
          <a:ln>
            <a:noFill/>
          </a:ln>
          <a:effectLst>
            <a:outerShdw blurRad="40000" dist="23000" dir="5400000"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1" name="Picture 50">
            <a:extLst>
              <a:ext uri="{FF2B5EF4-FFF2-40B4-BE49-F238E27FC236}">
                <a16:creationId xmlns:a16="http://schemas.microsoft.com/office/drawing/2014/main" id="{D557E331-B5E0-4F47-BD49-BBE59E81AA5E}"/>
              </a:ext>
            </a:extLst>
          </p:cNvPr>
          <p:cNvPicPr>
            <a:picLocks noChangeAspect="1"/>
          </p:cNvPicPr>
          <p:nvPr/>
        </p:nvPicPr>
        <p:blipFill rotWithShape="1">
          <a:blip r:embed="rId2"/>
          <a:srcRect l="45386" t="43078"/>
          <a:stretch/>
        </p:blipFill>
        <p:spPr>
          <a:xfrm>
            <a:off x="-1" y="-1"/>
            <a:ext cx="1451265" cy="1533729"/>
          </a:xfrm>
          <a:prstGeom prst="rect">
            <a:avLst/>
          </a:prstGeom>
        </p:spPr>
      </p:pic>
      <p:pic>
        <p:nvPicPr>
          <p:cNvPr id="46" name="Picture 45">
            <a:extLst>
              <a:ext uri="{FF2B5EF4-FFF2-40B4-BE49-F238E27FC236}">
                <a16:creationId xmlns:a16="http://schemas.microsoft.com/office/drawing/2014/main" id="{977BDC24-736F-EA41-ABD7-BD3A2B478702}"/>
              </a:ext>
            </a:extLst>
          </p:cNvPr>
          <p:cNvPicPr>
            <a:picLocks noChangeAspect="1"/>
          </p:cNvPicPr>
          <p:nvPr/>
        </p:nvPicPr>
        <p:blipFill rotWithShape="1">
          <a:blip r:embed="rId3"/>
          <a:srcRect t="26281"/>
          <a:stretch/>
        </p:blipFill>
        <p:spPr>
          <a:xfrm>
            <a:off x="4973717" y="-1"/>
            <a:ext cx="2657304" cy="1986315"/>
          </a:xfrm>
          <a:prstGeom prst="rect">
            <a:avLst/>
          </a:prstGeom>
        </p:spPr>
      </p:pic>
      <p:pic>
        <p:nvPicPr>
          <p:cNvPr id="48" name="Picture 47">
            <a:extLst>
              <a:ext uri="{FF2B5EF4-FFF2-40B4-BE49-F238E27FC236}">
                <a16:creationId xmlns:a16="http://schemas.microsoft.com/office/drawing/2014/main" id="{659F3569-B155-8545-8F4D-DD38DD63A365}"/>
              </a:ext>
            </a:extLst>
          </p:cNvPr>
          <p:cNvPicPr>
            <a:picLocks noChangeAspect="1"/>
          </p:cNvPicPr>
          <p:nvPr/>
        </p:nvPicPr>
        <p:blipFill>
          <a:blip r:embed="rId4"/>
          <a:stretch>
            <a:fillRect/>
          </a:stretch>
        </p:blipFill>
        <p:spPr>
          <a:xfrm>
            <a:off x="4960732" y="3289891"/>
            <a:ext cx="2657304" cy="2694432"/>
          </a:xfrm>
          <a:prstGeom prst="rect">
            <a:avLst/>
          </a:prstGeom>
        </p:spPr>
      </p:pic>
      <p:pic>
        <p:nvPicPr>
          <p:cNvPr id="42" name="Picture 41">
            <a:extLst>
              <a:ext uri="{FF2B5EF4-FFF2-40B4-BE49-F238E27FC236}">
                <a16:creationId xmlns:a16="http://schemas.microsoft.com/office/drawing/2014/main" id="{2E6AA0E6-7508-2C42-A059-91E6022E379F}"/>
              </a:ext>
            </a:extLst>
          </p:cNvPr>
          <p:cNvPicPr>
            <a:picLocks noChangeAspect="1"/>
          </p:cNvPicPr>
          <p:nvPr/>
        </p:nvPicPr>
        <p:blipFill rotWithShape="1">
          <a:blip r:embed="rId5"/>
          <a:srcRect r="36624"/>
          <a:stretch/>
        </p:blipFill>
        <p:spPr>
          <a:xfrm>
            <a:off x="10507896" y="3289891"/>
            <a:ext cx="1684105" cy="2694432"/>
          </a:xfrm>
          <a:prstGeom prst="rect">
            <a:avLst/>
          </a:prstGeom>
        </p:spPr>
      </p:pic>
      <p:pic>
        <p:nvPicPr>
          <p:cNvPr id="40" name="Picture 39">
            <a:extLst>
              <a:ext uri="{FF2B5EF4-FFF2-40B4-BE49-F238E27FC236}">
                <a16:creationId xmlns:a16="http://schemas.microsoft.com/office/drawing/2014/main" id="{CA01EDC8-D8DC-FD4F-91EC-8E7FF050EF95}"/>
              </a:ext>
            </a:extLst>
          </p:cNvPr>
          <p:cNvPicPr>
            <a:picLocks noChangeAspect="1"/>
          </p:cNvPicPr>
          <p:nvPr/>
        </p:nvPicPr>
        <p:blipFill rotWithShape="1">
          <a:blip r:embed="rId6"/>
          <a:srcRect l="70674"/>
          <a:stretch/>
        </p:blipFill>
        <p:spPr>
          <a:xfrm>
            <a:off x="-1" y="3289891"/>
            <a:ext cx="779284" cy="2694432"/>
          </a:xfrm>
          <a:prstGeom prst="rect">
            <a:avLst/>
          </a:prstGeom>
        </p:spPr>
      </p:pic>
      <p:cxnSp>
        <p:nvCxnSpPr>
          <p:cNvPr id="8" name="Straight Connector 7">
            <a:extLst>
              <a:ext uri="{FF2B5EF4-FFF2-40B4-BE49-F238E27FC236}">
                <a16:creationId xmlns:a16="http://schemas.microsoft.com/office/drawing/2014/main" id="{F638C04F-50BB-5143-AF04-7F9B8708513F}"/>
              </a:ext>
            </a:extLst>
          </p:cNvPr>
          <p:cNvCxnSpPr/>
          <p:nvPr/>
        </p:nvCxnSpPr>
        <p:spPr>
          <a:xfrm>
            <a:off x="1477819" y="1388143"/>
            <a:ext cx="299258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E523CF-12B6-354A-B1EF-4167D1D639DE}"/>
              </a:ext>
            </a:extLst>
          </p:cNvPr>
          <p:cNvCxnSpPr/>
          <p:nvPr/>
        </p:nvCxnSpPr>
        <p:spPr>
          <a:xfrm>
            <a:off x="1477819" y="4491560"/>
            <a:ext cx="299258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1D0F113-A57B-6B47-B944-C97782A7343B}"/>
              </a:ext>
            </a:extLst>
          </p:cNvPr>
          <p:cNvPicPr>
            <a:picLocks noChangeAspect="1"/>
          </p:cNvPicPr>
          <p:nvPr/>
        </p:nvPicPr>
        <p:blipFill rotWithShape="1">
          <a:blip r:embed="rId7"/>
          <a:srcRect b="35149"/>
          <a:stretch/>
        </p:blipFill>
        <p:spPr>
          <a:xfrm>
            <a:off x="7734449" y="5110645"/>
            <a:ext cx="2657304" cy="1747355"/>
          </a:xfrm>
          <a:prstGeom prst="rect">
            <a:avLst/>
          </a:prstGeom>
        </p:spPr>
      </p:pic>
      <p:pic>
        <p:nvPicPr>
          <p:cNvPr id="15" name="Picture 14">
            <a:extLst>
              <a:ext uri="{FF2B5EF4-FFF2-40B4-BE49-F238E27FC236}">
                <a16:creationId xmlns:a16="http://schemas.microsoft.com/office/drawing/2014/main" id="{C35D9600-269C-AC45-8061-97CF79997B4E}"/>
              </a:ext>
            </a:extLst>
          </p:cNvPr>
          <p:cNvPicPr>
            <a:picLocks noChangeAspect="1"/>
          </p:cNvPicPr>
          <p:nvPr/>
        </p:nvPicPr>
        <p:blipFill rotWithShape="1">
          <a:blip r:embed="rId8"/>
          <a:srcRect t="26281" r="36624"/>
          <a:stretch/>
        </p:blipFill>
        <p:spPr>
          <a:xfrm>
            <a:off x="10507896" y="0"/>
            <a:ext cx="1684105" cy="1986313"/>
          </a:xfrm>
          <a:prstGeom prst="rect">
            <a:avLst/>
          </a:prstGeom>
        </p:spPr>
      </p:pic>
      <p:pic>
        <p:nvPicPr>
          <p:cNvPr id="17" name="Picture 16">
            <a:extLst>
              <a:ext uri="{FF2B5EF4-FFF2-40B4-BE49-F238E27FC236}">
                <a16:creationId xmlns:a16="http://schemas.microsoft.com/office/drawing/2014/main" id="{22361DC2-0B8E-8B41-956D-41E20D327E64}"/>
              </a:ext>
            </a:extLst>
          </p:cNvPr>
          <p:cNvPicPr>
            <a:picLocks noChangeAspect="1"/>
          </p:cNvPicPr>
          <p:nvPr/>
        </p:nvPicPr>
        <p:blipFill>
          <a:blip r:embed="rId2"/>
          <a:stretch>
            <a:fillRect/>
          </a:stretch>
        </p:blipFill>
        <p:spPr>
          <a:xfrm>
            <a:off x="7734449" y="1319536"/>
            <a:ext cx="2657304" cy="2694432"/>
          </a:xfrm>
          <a:prstGeom prst="rect">
            <a:avLst/>
          </a:prstGeom>
        </p:spPr>
      </p:pic>
      <p:pic>
        <p:nvPicPr>
          <p:cNvPr id="34" name="Picture 33">
            <a:extLst>
              <a:ext uri="{FF2B5EF4-FFF2-40B4-BE49-F238E27FC236}">
                <a16:creationId xmlns:a16="http://schemas.microsoft.com/office/drawing/2014/main" id="{86A3CA4C-21AA-694B-9A92-1989E47F701E}"/>
              </a:ext>
            </a:extLst>
          </p:cNvPr>
          <p:cNvPicPr>
            <a:picLocks noChangeAspect="1"/>
          </p:cNvPicPr>
          <p:nvPr/>
        </p:nvPicPr>
        <p:blipFill rotWithShape="1">
          <a:blip r:embed="rId8"/>
          <a:srcRect b="35149"/>
          <a:stretch/>
        </p:blipFill>
        <p:spPr>
          <a:xfrm>
            <a:off x="1600791" y="5110645"/>
            <a:ext cx="2657304" cy="1747355"/>
          </a:xfrm>
          <a:prstGeom prst="rect">
            <a:avLst/>
          </a:prstGeom>
        </p:spPr>
      </p:pic>
      <p:sp>
        <p:nvSpPr>
          <p:cNvPr id="4" name="Text Placeholder 3">
            <a:extLst>
              <a:ext uri="{FF2B5EF4-FFF2-40B4-BE49-F238E27FC236}">
                <a16:creationId xmlns:a16="http://schemas.microsoft.com/office/drawing/2014/main" id="{18A4AC94-636B-6D44-9F0A-E4B9691571EF}"/>
              </a:ext>
            </a:extLst>
          </p:cNvPr>
          <p:cNvSpPr>
            <a:spLocks noGrp="1"/>
          </p:cNvSpPr>
          <p:nvPr>
            <p:ph type="body" sz="quarter" idx="10" hasCustomPrompt="1"/>
          </p:nvPr>
        </p:nvSpPr>
        <p:spPr>
          <a:xfrm>
            <a:off x="1522815" y="1706691"/>
            <a:ext cx="2902589" cy="2471840"/>
          </a:xfrm>
        </p:spPr>
        <p:txBody>
          <a:bodyPr/>
          <a:lstStyle>
            <a:lvl1pPr>
              <a:lnSpc>
                <a:spcPct val="100000"/>
              </a:lnSpc>
              <a:defRPr sz="4000" b="1" i="0">
                <a:solidFill>
                  <a:srgbClr val="FFFFFF"/>
                </a:solidFill>
                <a:latin typeface="Arial" panose="020B0604020202020204" pitchFamily="34" charset="0"/>
                <a:cs typeface="Arial" panose="020B0604020202020204" pitchFamily="34" charset="0"/>
              </a:defRPr>
            </a:lvl1pPr>
          </a:lstStyle>
          <a:p>
            <a:pPr lvl="0"/>
            <a:r>
              <a:rPr lang="en-US" dirty="0"/>
              <a:t>Every </a:t>
            </a:r>
            <a:br>
              <a:rPr lang="en-US" dirty="0"/>
            </a:br>
            <a:r>
              <a:rPr lang="en-US" dirty="0"/>
              <a:t>choice </a:t>
            </a:r>
            <a:br>
              <a:rPr lang="en-US" dirty="0"/>
            </a:br>
            <a:r>
              <a:rPr lang="en-US" dirty="0"/>
              <a:t>makes an impact.</a:t>
            </a:r>
          </a:p>
        </p:txBody>
      </p:sp>
      <p:sp>
        <p:nvSpPr>
          <p:cNvPr id="19" name="Slide Number Placeholder 4">
            <a:extLst>
              <a:ext uri="{FF2B5EF4-FFF2-40B4-BE49-F238E27FC236}">
                <a16:creationId xmlns:a16="http://schemas.microsoft.com/office/drawing/2014/main" id="{2A49B11E-F4EB-164F-A0F5-9170FB63383F}"/>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20" name="Date Placeholder 5">
            <a:extLst>
              <a:ext uri="{FF2B5EF4-FFF2-40B4-BE49-F238E27FC236}">
                <a16:creationId xmlns:a16="http://schemas.microsoft.com/office/drawing/2014/main" id="{48887635-F1B5-B141-8B25-5C8498B4D5DE}"/>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647911933"/>
      </p:ext>
    </p:extLst>
  </p:cSld>
  <p:clrMapOvr>
    <a:masterClrMapping/>
  </p:clrMapOvr>
  <p:extLst>
    <p:ext uri="{DCECCB84-F9BA-43D5-87BE-67443E8EF086}">
      <p15:sldGuideLst xmlns:p15="http://schemas.microsoft.com/office/powerpoint/2012/main">
        <p15:guide id="1" pos="76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er+Body Pattern_1">
    <p:bg>
      <p:bgPr>
        <a:solidFill>
          <a:srgbClr val="D1CCBD"/>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660A7EC-6C76-A543-8C99-F6C4B4CE9126}"/>
              </a:ext>
            </a:extLst>
          </p:cNvPr>
          <p:cNvPicPr>
            <a:picLocks noChangeAspect="1"/>
          </p:cNvPicPr>
          <p:nvPr/>
        </p:nvPicPr>
        <p:blipFill rotWithShape="1">
          <a:blip r:embed="rId2"/>
          <a:srcRect l="-3809" r="1" b="54347"/>
          <a:stretch/>
        </p:blipFill>
        <p:spPr>
          <a:xfrm>
            <a:off x="7670847" y="5627919"/>
            <a:ext cx="2758500" cy="1230083"/>
          </a:xfrm>
          <a:prstGeom prst="rect">
            <a:avLst/>
          </a:prstGeom>
        </p:spPr>
      </p:pic>
      <p:pic>
        <p:nvPicPr>
          <p:cNvPr id="30" name="Picture 29">
            <a:extLst>
              <a:ext uri="{FF2B5EF4-FFF2-40B4-BE49-F238E27FC236}">
                <a16:creationId xmlns:a16="http://schemas.microsoft.com/office/drawing/2014/main" id="{5AF61A8A-4162-8B48-971A-D26BD6731185}"/>
              </a:ext>
            </a:extLst>
          </p:cNvPr>
          <p:cNvPicPr>
            <a:picLocks noChangeAspect="1"/>
          </p:cNvPicPr>
          <p:nvPr/>
        </p:nvPicPr>
        <p:blipFill rotWithShape="1">
          <a:blip r:embed="rId3"/>
          <a:srcRect t="5717" r="45977" b="-2385"/>
          <a:stretch/>
        </p:blipFill>
        <p:spPr>
          <a:xfrm>
            <a:off x="10765679" y="2"/>
            <a:ext cx="1435559" cy="2604655"/>
          </a:xfrm>
          <a:prstGeom prst="rect">
            <a:avLst/>
          </a:prstGeom>
        </p:spPr>
      </p:pic>
      <p:pic>
        <p:nvPicPr>
          <p:cNvPr id="32" name="Picture 31">
            <a:extLst>
              <a:ext uri="{FF2B5EF4-FFF2-40B4-BE49-F238E27FC236}">
                <a16:creationId xmlns:a16="http://schemas.microsoft.com/office/drawing/2014/main" id="{CC600D1C-42EB-E046-B3B5-AE8CA927F767}"/>
              </a:ext>
            </a:extLst>
          </p:cNvPr>
          <p:cNvPicPr>
            <a:picLocks noChangeAspect="1"/>
          </p:cNvPicPr>
          <p:nvPr/>
        </p:nvPicPr>
        <p:blipFill rotWithShape="1">
          <a:blip r:embed="rId4"/>
          <a:srcRect r="46595"/>
          <a:stretch/>
        </p:blipFill>
        <p:spPr>
          <a:xfrm>
            <a:off x="10765680" y="3836063"/>
            <a:ext cx="1419113" cy="2694432"/>
          </a:xfrm>
          <a:prstGeom prst="rect">
            <a:avLst/>
          </a:prstGeom>
        </p:spPr>
      </p:pic>
      <p:pic>
        <p:nvPicPr>
          <p:cNvPr id="31" name="Picture 30">
            <a:extLst>
              <a:ext uri="{FF2B5EF4-FFF2-40B4-BE49-F238E27FC236}">
                <a16:creationId xmlns:a16="http://schemas.microsoft.com/office/drawing/2014/main" id="{E105918D-7273-4246-9136-6582EC8FCB28}"/>
              </a:ext>
            </a:extLst>
          </p:cNvPr>
          <p:cNvPicPr>
            <a:picLocks noChangeAspect="1"/>
          </p:cNvPicPr>
          <p:nvPr/>
        </p:nvPicPr>
        <p:blipFill rotWithShape="1">
          <a:blip r:embed="rId5"/>
          <a:srcRect l="-1" r="272"/>
          <a:stretch/>
        </p:blipFill>
        <p:spPr>
          <a:xfrm>
            <a:off x="4713833" y="3836063"/>
            <a:ext cx="2650095" cy="2694432"/>
          </a:xfrm>
          <a:prstGeom prst="rect">
            <a:avLst/>
          </a:prstGeom>
        </p:spPr>
      </p:pic>
      <p:pic>
        <p:nvPicPr>
          <p:cNvPr id="29" name="Picture 28">
            <a:extLst>
              <a:ext uri="{FF2B5EF4-FFF2-40B4-BE49-F238E27FC236}">
                <a16:creationId xmlns:a16="http://schemas.microsoft.com/office/drawing/2014/main" id="{739B8FAE-C8C2-FB49-886E-28DA2638357C}"/>
              </a:ext>
            </a:extLst>
          </p:cNvPr>
          <p:cNvPicPr>
            <a:picLocks noChangeAspect="1"/>
          </p:cNvPicPr>
          <p:nvPr/>
        </p:nvPicPr>
        <p:blipFill rotWithShape="1">
          <a:blip r:embed="rId3"/>
          <a:srcRect b="54347"/>
          <a:stretch/>
        </p:blipFill>
        <p:spPr>
          <a:xfrm>
            <a:off x="1714043" y="5627919"/>
            <a:ext cx="2657304" cy="1230083"/>
          </a:xfrm>
          <a:prstGeom prst="rect">
            <a:avLst/>
          </a:prstGeom>
        </p:spPr>
      </p:pic>
      <p:pic>
        <p:nvPicPr>
          <p:cNvPr id="27" name="Picture 26">
            <a:extLst>
              <a:ext uri="{FF2B5EF4-FFF2-40B4-BE49-F238E27FC236}">
                <a16:creationId xmlns:a16="http://schemas.microsoft.com/office/drawing/2014/main" id="{BC0C03A5-8119-3F46-AAA6-EB9076868352}"/>
              </a:ext>
            </a:extLst>
          </p:cNvPr>
          <p:cNvPicPr>
            <a:picLocks noChangeAspect="1"/>
          </p:cNvPicPr>
          <p:nvPr/>
        </p:nvPicPr>
        <p:blipFill rotWithShape="1">
          <a:blip r:embed="rId6"/>
          <a:srcRect l="48798" t="-3023" b="-1981"/>
          <a:stretch/>
        </p:blipFill>
        <p:spPr>
          <a:xfrm>
            <a:off x="-8875" y="3731690"/>
            <a:ext cx="1360577" cy="2829285"/>
          </a:xfrm>
          <a:prstGeom prst="rect">
            <a:avLst/>
          </a:prstGeom>
        </p:spPr>
      </p:pic>
      <p:pic>
        <p:nvPicPr>
          <p:cNvPr id="25" name="Picture 24">
            <a:extLst>
              <a:ext uri="{FF2B5EF4-FFF2-40B4-BE49-F238E27FC236}">
                <a16:creationId xmlns:a16="http://schemas.microsoft.com/office/drawing/2014/main" id="{77B624DC-DBB6-5741-8B86-EC0F5A59F9F5}"/>
              </a:ext>
            </a:extLst>
          </p:cNvPr>
          <p:cNvPicPr>
            <a:picLocks noChangeAspect="1"/>
          </p:cNvPicPr>
          <p:nvPr/>
        </p:nvPicPr>
        <p:blipFill>
          <a:blip r:embed="rId7"/>
          <a:stretch>
            <a:fillRect/>
          </a:stretch>
        </p:blipFill>
        <p:spPr>
          <a:xfrm>
            <a:off x="7711923" y="1820045"/>
            <a:ext cx="2717424" cy="2755392"/>
          </a:xfrm>
          <a:prstGeom prst="rect">
            <a:avLst/>
          </a:prstGeom>
        </p:spPr>
      </p:pic>
      <p:pic>
        <p:nvPicPr>
          <p:cNvPr id="17" name="Picture 16">
            <a:extLst>
              <a:ext uri="{FF2B5EF4-FFF2-40B4-BE49-F238E27FC236}">
                <a16:creationId xmlns:a16="http://schemas.microsoft.com/office/drawing/2014/main" id="{487192B4-2DC2-9F49-B79D-E7259AB00F9E}"/>
              </a:ext>
            </a:extLst>
          </p:cNvPr>
          <p:cNvPicPr>
            <a:picLocks noChangeAspect="1"/>
          </p:cNvPicPr>
          <p:nvPr/>
        </p:nvPicPr>
        <p:blipFill rotWithShape="1">
          <a:blip r:embed="rId6"/>
          <a:srcRect t="68106"/>
          <a:stretch/>
        </p:blipFill>
        <p:spPr>
          <a:xfrm>
            <a:off x="6557819" y="2"/>
            <a:ext cx="2657304" cy="859365"/>
          </a:xfrm>
          <a:prstGeom prst="rect">
            <a:avLst/>
          </a:prstGeom>
        </p:spPr>
      </p:pic>
      <p:sp>
        <p:nvSpPr>
          <p:cNvPr id="3" name="Text Placeholder 2">
            <a:extLst>
              <a:ext uri="{FF2B5EF4-FFF2-40B4-BE49-F238E27FC236}">
                <a16:creationId xmlns:a16="http://schemas.microsoft.com/office/drawing/2014/main" id="{1BDFDC55-0FBE-D541-8C39-5C4000D75B7E}"/>
              </a:ext>
            </a:extLst>
          </p:cNvPr>
          <p:cNvSpPr>
            <a:spLocks noGrp="1"/>
          </p:cNvSpPr>
          <p:nvPr>
            <p:ph type="body" sz="quarter" idx="10" hasCustomPrompt="1"/>
          </p:nvPr>
        </p:nvSpPr>
        <p:spPr>
          <a:xfrm>
            <a:off x="1034821" y="568058"/>
            <a:ext cx="5349353" cy="1134533"/>
          </a:xfrm>
        </p:spPr>
        <p:txBody>
          <a:bodyPr anchor="b"/>
          <a:lstStyle>
            <a:lvl1pPr>
              <a:defRPr sz="3733" b="1" i="0">
                <a:latin typeface="Arial Narrow" panose="020B0604020202020204" pitchFamily="34" charset="0"/>
                <a:cs typeface="Arial Narrow" panose="020B0604020202020204" pitchFamily="34" charset="0"/>
              </a:defRPr>
            </a:lvl1pPr>
          </a:lstStyle>
          <a:p>
            <a:pPr lvl="0"/>
            <a:r>
              <a:rPr lang="en-US" dirty="0"/>
              <a:t>CLICK TO ADD TITLE</a:t>
            </a:r>
          </a:p>
        </p:txBody>
      </p:sp>
      <p:sp>
        <p:nvSpPr>
          <p:cNvPr id="15" name="Text Placeholder 2">
            <a:extLst>
              <a:ext uri="{FF2B5EF4-FFF2-40B4-BE49-F238E27FC236}">
                <a16:creationId xmlns:a16="http://schemas.microsoft.com/office/drawing/2014/main" id="{85BAE778-3ECD-0545-BD55-BBE245D8AAFA}"/>
              </a:ext>
            </a:extLst>
          </p:cNvPr>
          <p:cNvSpPr>
            <a:spLocks noGrp="1"/>
          </p:cNvSpPr>
          <p:nvPr>
            <p:ph type="body" sz="quarter" idx="11" hasCustomPrompt="1"/>
          </p:nvPr>
        </p:nvSpPr>
        <p:spPr>
          <a:xfrm>
            <a:off x="1034819" y="1848123"/>
            <a:ext cx="5349355" cy="1580876"/>
          </a:xfrm>
        </p:spPr>
        <p:txBody>
          <a:bodyPr anchor="t"/>
          <a:lstStyle>
            <a:lvl1pPr algn="l">
              <a:lnSpc>
                <a:spcPct val="130000"/>
              </a:lnSpc>
              <a:defRPr sz="1867" b="0" i="0">
                <a:latin typeface="Arial" panose="020B0604020202020204" pitchFamily="34" charset="0"/>
                <a:cs typeface="Arial" panose="020B0604020202020204" pitchFamily="34" charset="0"/>
              </a:defRPr>
            </a:lvl1pPr>
          </a:lstStyle>
          <a:p>
            <a:pPr lvl="0"/>
            <a:r>
              <a:rPr lang="en-US" dirty="0"/>
              <a:t>Click to add text</a:t>
            </a:r>
          </a:p>
        </p:txBody>
      </p:sp>
      <p:sp>
        <p:nvSpPr>
          <p:cNvPr id="16" name="Slide Number Placeholder 4">
            <a:extLst>
              <a:ext uri="{FF2B5EF4-FFF2-40B4-BE49-F238E27FC236}">
                <a16:creationId xmlns:a16="http://schemas.microsoft.com/office/drawing/2014/main" id="{204E1059-F9A2-A04B-939D-2949B5376AAE}"/>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8" name="Date Placeholder 5">
            <a:extLst>
              <a:ext uri="{FF2B5EF4-FFF2-40B4-BE49-F238E27FC236}">
                <a16:creationId xmlns:a16="http://schemas.microsoft.com/office/drawing/2014/main" id="{A729CD56-A2C8-B04F-B6A6-D0BEF1DA4815}"/>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190379858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Paragraph_1">
    <p:bg>
      <p:bgPr>
        <a:solidFill>
          <a:srgbClr val="FFFFFF"/>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7442F97-D2C6-B843-9A58-48306739EBC7}"/>
              </a:ext>
            </a:extLst>
          </p:cNvPr>
          <p:cNvCxnSpPr>
            <a:cxnSpLocks/>
          </p:cNvCxnSpPr>
          <p:nvPr/>
        </p:nvCxnSpPr>
        <p:spPr>
          <a:xfrm>
            <a:off x="6637867" y="1582329"/>
            <a:ext cx="452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2BC833-79F7-F545-84C9-96B297EB6024}"/>
              </a:ext>
            </a:extLst>
          </p:cNvPr>
          <p:cNvSpPr txBox="1"/>
          <p:nvPr/>
        </p:nvSpPr>
        <p:spPr>
          <a:xfrm>
            <a:off x="267777" y="6581729"/>
            <a:ext cx="1266372" cy="143565"/>
          </a:xfrm>
          <a:prstGeom prst="rect">
            <a:avLst/>
          </a:prstGeom>
          <a:noFill/>
        </p:spPr>
        <p:txBody>
          <a:bodyPr wrap="non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Calibri Regular"/>
                <a:ea typeface="Campton Book" charset="0"/>
                <a:cs typeface="Arial" panose="020B0604020202020204" pitchFamily="34" charset="0"/>
                <a:sym typeface="Gill Sans" charset="0"/>
              </a:rPr>
              <a:t>© 2018 Land O’Lakes, Inc.</a:t>
            </a:r>
          </a:p>
        </p:txBody>
      </p:sp>
      <p:sp>
        <p:nvSpPr>
          <p:cNvPr id="13" name="Rectangle 12">
            <a:extLst>
              <a:ext uri="{FF2B5EF4-FFF2-40B4-BE49-F238E27FC236}">
                <a16:creationId xmlns:a16="http://schemas.microsoft.com/office/drawing/2014/main" id="{9CB103B6-3DC5-1A49-BB04-4E236C5AB632}"/>
              </a:ext>
            </a:extLst>
          </p:cNvPr>
          <p:cNvSpPr/>
          <p:nvPr/>
        </p:nvSpPr>
        <p:spPr>
          <a:xfrm>
            <a:off x="0" y="1"/>
            <a:ext cx="6096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Picture Placeholder 2">
            <a:extLst>
              <a:ext uri="{FF2B5EF4-FFF2-40B4-BE49-F238E27FC236}">
                <a16:creationId xmlns:a16="http://schemas.microsoft.com/office/drawing/2014/main" id="{0E60F8E5-EC66-F04A-ABF1-DC8179ECBEB9}"/>
              </a:ext>
            </a:extLst>
          </p:cNvPr>
          <p:cNvSpPr>
            <a:spLocks noGrp="1"/>
          </p:cNvSpPr>
          <p:nvPr>
            <p:ph type="pic" sz="quarter" idx="10" hasCustomPrompt="1"/>
          </p:nvPr>
        </p:nvSpPr>
        <p:spPr>
          <a:xfrm>
            <a:off x="0" y="1"/>
            <a:ext cx="6096000" cy="6858000"/>
          </a:xfrm>
        </p:spPr>
        <p:txBody>
          <a:bodyPr lIns="457200" rIns="457200" anchor="ct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See usage guide for instructions on how to find and place images from Percolate.</a:t>
            </a:r>
          </a:p>
        </p:txBody>
      </p:sp>
      <p:sp>
        <p:nvSpPr>
          <p:cNvPr id="5" name="Text Placeholder 4">
            <a:extLst>
              <a:ext uri="{FF2B5EF4-FFF2-40B4-BE49-F238E27FC236}">
                <a16:creationId xmlns:a16="http://schemas.microsoft.com/office/drawing/2014/main" id="{14A83961-1A86-8B43-B926-D1E081D63122}"/>
              </a:ext>
            </a:extLst>
          </p:cNvPr>
          <p:cNvSpPr>
            <a:spLocks noGrp="1"/>
          </p:cNvSpPr>
          <p:nvPr>
            <p:ph type="body" sz="quarter" idx="12" hasCustomPrompt="1"/>
          </p:nvPr>
        </p:nvSpPr>
        <p:spPr>
          <a:xfrm>
            <a:off x="6637867" y="434568"/>
            <a:ext cx="4521200" cy="931333"/>
          </a:xfrm>
        </p:spPr>
        <p:txBody>
          <a:bodyPr anchor="b"/>
          <a:lstStyle>
            <a:lvl1pPr>
              <a:defRPr sz="2933" b="1" i="0">
                <a:latin typeface="Arial Narrow" panose="020B0604020202020204" pitchFamily="34" charset="0"/>
                <a:cs typeface="Arial Narrow" panose="020B0604020202020204" pitchFamily="34" charset="0"/>
              </a:defRPr>
            </a:lvl1pPr>
          </a:lstStyle>
          <a:p>
            <a:pPr lvl="0"/>
            <a:r>
              <a:rPr lang="en-US" dirty="0"/>
              <a:t>CLICK TO EDIT MASTER TITLE STYLE</a:t>
            </a:r>
          </a:p>
        </p:txBody>
      </p:sp>
      <p:sp>
        <p:nvSpPr>
          <p:cNvPr id="6" name="Text Placeholder 5">
            <a:extLst>
              <a:ext uri="{FF2B5EF4-FFF2-40B4-BE49-F238E27FC236}">
                <a16:creationId xmlns:a16="http://schemas.microsoft.com/office/drawing/2014/main" id="{4D47B99E-4E9C-6E44-AFE8-6B39A1A0ADF2}"/>
              </a:ext>
            </a:extLst>
          </p:cNvPr>
          <p:cNvSpPr>
            <a:spLocks noGrp="1"/>
          </p:cNvSpPr>
          <p:nvPr>
            <p:ph type="body" sz="quarter" idx="13" hasCustomPrompt="1"/>
          </p:nvPr>
        </p:nvSpPr>
        <p:spPr>
          <a:xfrm>
            <a:off x="6637867" y="1873251"/>
            <a:ext cx="4521200" cy="4461933"/>
          </a:xfrm>
        </p:spPr>
        <p:txBody>
          <a:bodyPr/>
          <a:lstStyle>
            <a:lvl1pPr algn="l">
              <a:lnSpc>
                <a:spcPct val="130000"/>
              </a:lnSpc>
              <a:defRPr sz="16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maximus </a:t>
            </a:r>
            <a:r>
              <a:rPr lang="en-US" dirty="0" err="1"/>
              <a:t>velit</a:t>
            </a:r>
            <a:r>
              <a:rPr lang="en-US" dirty="0"/>
              <a:t> </a:t>
            </a:r>
            <a:r>
              <a:rPr lang="en-US" dirty="0" err="1"/>
              <a:t>sed</a:t>
            </a:r>
            <a:r>
              <a:rPr lang="en-US" dirty="0"/>
              <a:t> </a:t>
            </a:r>
            <a:r>
              <a:rPr lang="en-US" dirty="0" err="1"/>
              <a:t>urna</a:t>
            </a:r>
            <a:r>
              <a:rPr lang="en-US" dirty="0"/>
              <a:t> </a:t>
            </a:r>
            <a:r>
              <a:rPr lang="en-US" dirty="0" err="1"/>
              <a:t>sollicitudin</a:t>
            </a:r>
            <a:r>
              <a:rPr lang="en-US" dirty="0"/>
              <a:t> </a:t>
            </a:r>
            <a:r>
              <a:rPr lang="en-US" dirty="0" err="1"/>
              <a:t>ultricies</a:t>
            </a:r>
            <a:r>
              <a:rPr lang="en-US" dirty="0"/>
              <a:t>. Nam </a:t>
            </a:r>
            <a:r>
              <a:rPr lang="en-US" dirty="0" err="1"/>
              <a:t>nunc</a:t>
            </a:r>
            <a:r>
              <a:rPr lang="en-US" dirty="0"/>
              <a:t> </a:t>
            </a:r>
            <a:r>
              <a:rPr lang="en-US" dirty="0" err="1"/>
              <a:t>mauris</a:t>
            </a:r>
            <a:r>
              <a:rPr lang="en-US" dirty="0"/>
              <a:t>, </a:t>
            </a:r>
            <a:r>
              <a:rPr lang="en-US" dirty="0" err="1"/>
              <a:t>auctor</a:t>
            </a:r>
            <a:r>
              <a:rPr lang="en-US" dirty="0"/>
              <a:t> </a:t>
            </a:r>
            <a:r>
              <a:rPr lang="en-US" dirty="0" err="1"/>
              <a:t>nec</a:t>
            </a:r>
            <a:r>
              <a:rPr lang="en-US" dirty="0"/>
              <a:t> </a:t>
            </a:r>
            <a:r>
              <a:rPr lang="en-US" dirty="0" err="1"/>
              <a:t>suscipit</a:t>
            </a:r>
            <a:r>
              <a:rPr lang="en-US" dirty="0"/>
              <a:t> id, porta </a:t>
            </a:r>
            <a:r>
              <a:rPr lang="en-US" dirty="0" err="1"/>
              <a:t>eget</a:t>
            </a:r>
            <a:r>
              <a:rPr lang="en-US" dirty="0"/>
              <a:t> </a:t>
            </a:r>
            <a:r>
              <a:rPr lang="en-US" dirty="0" err="1"/>
              <a:t>neque</a:t>
            </a:r>
            <a:r>
              <a:rPr lang="en-US" dirty="0"/>
              <a:t>. </a:t>
            </a:r>
            <a:r>
              <a:rPr lang="en-US" dirty="0" err="1"/>
              <a:t>Proin</a:t>
            </a:r>
            <a:r>
              <a:rPr lang="en-US" dirty="0"/>
              <a:t> vitae gravida magna. </a:t>
            </a:r>
            <a:r>
              <a:rPr lang="en-US" dirty="0" err="1"/>
              <a:t>Nullam</a:t>
            </a:r>
            <a:r>
              <a:rPr lang="en-US" dirty="0"/>
              <a:t> pharetra </a:t>
            </a:r>
            <a:r>
              <a:rPr lang="en-US" dirty="0" err="1"/>
              <a:t>rutrum</a:t>
            </a:r>
            <a:r>
              <a:rPr lang="en-US" dirty="0"/>
              <a:t> </a:t>
            </a:r>
            <a:r>
              <a:rPr lang="en-US" dirty="0" err="1"/>
              <a:t>odio</a:t>
            </a:r>
            <a:r>
              <a:rPr lang="en-US" dirty="0"/>
              <a:t>.</a:t>
            </a:r>
          </a:p>
        </p:txBody>
      </p:sp>
      <p:sp>
        <p:nvSpPr>
          <p:cNvPr id="10" name="Slide Number Placeholder 4">
            <a:extLst>
              <a:ext uri="{FF2B5EF4-FFF2-40B4-BE49-F238E27FC236}">
                <a16:creationId xmlns:a16="http://schemas.microsoft.com/office/drawing/2014/main" id="{EB843686-314E-4144-B554-BCC8B066E0B7}"/>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Date Placeholder 5">
            <a:extLst>
              <a:ext uri="{FF2B5EF4-FFF2-40B4-BE49-F238E27FC236}">
                <a16:creationId xmlns:a16="http://schemas.microsoft.com/office/drawing/2014/main" id="{FE48FFA1-B2D4-7B4A-BEF9-DEC9D0ED274C}"/>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Tree>
    <p:extLst>
      <p:ext uri="{BB962C8B-B14F-4D97-AF65-F5344CB8AC3E}">
        <p14:creationId xmlns:p14="http://schemas.microsoft.com/office/powerpoint/2010/main" val="360857786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Beig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12FEBC-DA6E-8C44-BE75-3A49B3C512E6}"/>
              </a:ext>
            </a:extLst>
          </p:cNvPr>
          <p:cNvSpPr>
            <a:spLocks noGrp="1"/>
          </p:cNvSpPr>
          <p:nvPr>
            <p:ph type="body" sz="quarter" idx="13" hasCustomPrompt="1"/>
          </p:nvPr>
        </p:nvSpPr>
        <p:spPr>
          <a:xfrm>
            <a:off x="406400" y="1720850"/>
            <a:ext cx="11114617" cy="4381043"/>
          </a:xfrm>
        </p:spPr>
        <p:txBody>
          <a:bodyPr/>
          <a:lstStyle/>
          <a:p>
            <a:pPr lvl="0"/>
            <a:r>
              <a:rPr lang="en-US" dirty="0"/>
              <a:t>Click to add text</a:t>
            </a:r>
          </a:p>
        </p:txBody>
      </p:sp>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406400" y="172280"/>
            <a:ext cx="111150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406401" y="1173002"/>
            <a:ext cx="11114617" cy="334433"/>
          </a:xfrm>
        </p:spPr>
        <p:txBody>
          <a:bodyPr/>
          <a:lstStyle>
            <a:lvl1pPr>
              <a:defRPr sz="2133" b="1">
                <a:solidFill>
                  <a:schemeClr val="tx1"/>
                </a:solidFill>
              </a:defRPr>
            </a:lvl1pPr>
          </a:lstStyle>
          <a:p>
            <a:pPr lvl="0"/>
            <a:r>
              <a:rPr lang="en-US" dirty="0"/>
              <a:t>Click to edit subhead</a:t>
            </a:r>
          </a:p>
        </p:txBody>
      </p:sp>
    </p:spTree>
    <p:extLst>
      <p:ext uri="{BB962C8B-B14F-4D97-AF65-F5344CB8AC3E}">
        <p14:creationId xmlns:p14="http://schemas.microsoft.com/office/powerpoint/2010/main" val="1375342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Teal">
    <p:bg>
      <p:bgPr>
        <a:solidFill>
          <a:schemeClr val="accent4"/>
        </a:solidFill>
        <a:effectLst/>
      </p:bgPr>
    </p:b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DC4FDEDB-1706-4648-95B5-DE824FEF5C88}"/>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8" name="Date Placeholder 5">
            <a:extLst>
              <a:ext uri="{FF2B5EF4-FFF2-40B4-BE49-F238E27FC236}">
                <a16:creationId xmlns:a16="http://schemas.microsoft.com/office/drawing/2014/main" id="{57124A16-A14B-204E-97E5-6F4CCCBD4E57}"/>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9" name="Title 6">
            <a:extLst>
              <a:ext uri="{FF2B5EF4-FFF2-40B4-BE49-F238E27FC236}">
                <a16:creationId xmlns:a16="http://schemas.microsoft.com/office/drawing/2014/main" id="{A066783D-787E-F94C-8E1C-C0DD2C7D3626}"/>
              </a:ext>
            </a:extLst>
          </p:cNvPr>
          <p:cNvSpPr>
            <a:spLocks noGrp="1"/>
          </p:cNvSpPr>
          <p:nvPr>
            <p:ph type="title"/>
          </p:nvPr>
        </p:nvSpPr>
        <p:spPr>
          <a:xfrm>
            <a:off x="406400" y="172280"/>
            <a:ext cx="11115040" cy="992713"/>
          </a:xfrm>
          <a:prstGeom prst="rect">
            <a:avLst/>
          </a:prstGeom>
        </p:spPr>
        <p:txBody>
          <a:bodyPr lIns="0" anchor="b">
            <a:normAutofit/>
          </a:bodyPr>
          <a:lstStyle>
            <a:lvl1pPr>
              <a:defRPr sz="3467" b="1" i="0">
                <a:solidFill>
                  <a:srgbClr val="FFFFFF"/>
                </a:solidFill>
                <a:latin typeface="Arial Bold"/>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10056DE1-38C2-E54C-A861-3C261D3556EA}"/>
              </a:ext>
            </a:extLst>
          </p:cNvPr>
          <p:cNvSpPr>
            <a:spLocks noGrp="1"/>
          </p:cNvSpPr>
          <p:nvPr>
            <p:ph type="body" sz="quarter" idx="12" hasCustomPrompt="1"/>
          </p:nvPr>
        </p:nvSpPr>
        <p:spPr>
          <a:xfrm>
            <a:off x="406401" y="1173002"/>
            <a:ext cx="11114617" cy="334433"/>
          </a:xfrm>
        </p:spPr>
        <p:txBody>
          <a:bodyPr/>
          <a:lstStyle>
            <a:lvl1pPr>
              <a:defRPr sz="2133">
                <a:solidFill>
                  <a:srgbClr val="FFFFFF"/>
                </a:solidFill>
              </a:defRPr>
            </a:lvl1pPr>
          </a:lstStyle>
          <a:p>
            <a:pPr lvl="0"/>
            <a:r>
              <a:rPr lang="en-US" dirty="0"/>
              <a:t>Click to edit subhead</a:t>
            </a:r>
          </a:p>
        </p:txBody>
      </p:sp>
      <p:sp>
        <p:nvSpPr>
          <p:cNvPr id="6" name="Text Placeholder 3">
            <a:extLst>
              <a:ext uri="{FF2B5EF4-FFF2-40B4-BE49-F238E27FC236}">
                <a16:creationId xmlns:a16="http://schemas.microsoft.com/office/drawing/2014/main" id="{A9F2E435-0E28-6843-B274-82CC2F36F1B8}"/>
              </a:ext>
            </a:extLst>
          </p:cNvPr>
          <p:cNvSpPr>
            <a:spLocks noGrp="1"/>
          </p:cNvSpPr>
          <p:nvPr>
            <p:ph type="body" sz="quarter" idx="13" hasCustomPrompt="1"/>
          </p:nvPr>
        </p:nvSpPr>
        <p:spPr>
          <a:xfrm>
            <a:off x="406400" y="1720850"/>
            <a:ext cx="11114617" cy="4381043"/>
          </a:xfrm>
        </p:spPr>
        <p:txBody>
          <a:bodyPr/>
          <a:lstStyle>
            <a:lvl1pPr>
              <a:defRPr>
                <a:solidFill>
                  <a:srgbClr val="FFFFFF"/>
                </a:solidFill>
              </a:defRPr>
            </a:lvl1pPr>
          </a:lstStyle>
          <a:p>
            <a:pPr lvl="0"/>
            <a:r>
              <a:rPr lang="en-US" dirty="0"/>
              <a:t>Click to add text</a:t>
            </a:r>
          </a:p>
        </p:txBody>
      </p:sp>
    </p:spTree>
    <p:extLst>
      <p:ext uri="{BB962C8B-B14F-4D97-AF65-F5344CB8AC3E}">
        <p14:creationId xmlns:p14="http://schemas.microsoft.com/office/powerpoint/2010/main" val="1721535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 Subhead Dk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dirty="0"/>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8019906A-6E75-7B4B-91F7-FA467475B7EC}"/>
              </a:ext>
            </a:extLst>
          </p:cNvPr>
          <p:cNvSpPr>
            <a:spLocks noGrp="1"/>
          </p:cNvSpPr>
          <p:nvPr>
            <p:ph type="body" sz="quarter" idx="13" hasCustomPrompt="1"/>
          </p:nvPr>
        </p:nvSpPr>
        <p:spPr>
          <a:xfrm>
            <a:off x="609601" y="1720850"/>
            <a:ext cx="11114617" cy="4381043"/>
          </a:xfrm>
        </p:spPr>
        <p:txBody>
          <a:bodyPr/>
          <a:lstStyle/>
          <a:p>
            <a:pPr lvl="0"/>
            <a:r>
              <a:rPr lang="en-US" dirty="0"/>
              <a:t>Click to add text</a:t>
            </a:r>
          </a:p>
        </p:txBody>
      </p:sp>
    </p:spTree>
    <p:extLst>
      <p:ext uri="{BB962C8B-B14F-4D97-AF65-F5344CB8AC3E}">
        <p14:creationId xmlns:p14="http://schemas.microsoft.com/office/powerpoint/2010/main" val="283018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O' Title + Subhead Dk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bg1">
                    <a:lumMod val="75000"/>
                  </a:schemeClr>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a:defRPr sz="3333" b="1" i="0">
                <a:solidFill>
                  <a:schemeClr val="tx1"/>
                </a:solidFill>
                <a:latin typeface="Arial Bold"/>
              </a:defRPr>
            </a:lvl1pPr>
          </a:lstStyle>
          <a:p>
            <a:r>
              <a:rPr lang="en-US" dirty="0"/>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rgbClr val="20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bg1">
                    <a:lumMod val="75000"/>
                  </a:schemeClr>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8" name="Text Placeholder 3">
            <a:extLst>
              <a:ext uri="{FF2B5EF4-FFF2-40B4-BE49-F238E27FC236}">
                <a16:creationId xmlns:a16="http://schemas.microsoft.com/office/drawing/2014/main" id="{91F1BC30-E9EC-6D48-8D2A-05AF4C6E9D86}"/>
              </a:ext>
            </a:extLst>
          </p:cNvPr>
          <p:cNvSpPr>
            <a:spLocks noGrp="1"/>
          </p:cNvSpPr>
          <p:nvPr>
            <p:ph type="body" sz="quarter" idx="13" hasCustomPrompt="1"/>
          </p:nvPr>
        </p:nvSpPr>
        <p:spPr>
          <a:xfrm>
            <a:off x="1466125" y="1720850"/>
            <a:ext cx="10054891" cy="4381043"/>
          </a:xfrm>
        </p:spPr>
        <p:txBody>
          <a:bodyPr/>
          <a:lstStyle/>
          <a:p>
            <a:pPr lvl="0"/>
            <a:r>
              <a:rPr lang="en-US" dirty="0"/>
              <a:t>Click to add text</a:t>
            </a:r>
          </a:p>
        </p:txBody>
      </p:sp>
    </p:spTree>
    <p:extLst>
      <p:ext uri="{BB962C8B-B14F-4D97-AF65-F5344CB8AC3E}">
        <p14:creationId xmlns:p14="http://schemas.microsoft.com/office/powerpoint/2010/main" val="1636889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 Subhead Teal">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dirty="0"/>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63AF4591-FCB7-104E-9EA5-6C4BED416FEA}"/>
              </a:ext>
            </a:extLst>
          </p:cNvPr>
          <p:cNvSpPr>
            <a:spLocks noGrp="1"/>
          </p:cNvSpPr>
          <p:nvPr>
            <p:ph type="body" sz="quarter" idx="13" hasCustomPrompt="1"/>
          </p:nvPr>
        </p:nvSpPr>
        <p:spPr>
          <a:xfrm>
            <a:off x="609600" y="1720850"/>
            <a:ext cx="10911416" cy="4381043"/>
          </a:xfrm>
        </p:spPr>
        <p:txBody>
          <a:bodyPr/>
          <a:lstStyle/>
          <a:p>
            <a:pPr lvl="0"/>
            <a:r>
              <a:rPr lang="en-US" dirty="0"/>
              <a:t>Click to add text</a:t>
            </a:r>
          </a:p>
        </p:txBody>
      </p:sp>
    </p:spTree>
    <p:extLst>
      <p:ext uri="{BB962C8B-B14F-4D97-AF65-F5344CB8AC3E}">
        <p14:creationId xmlns:p14="http://schemas.microsoft.com/office/powerpoint/2010/main" val="360226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72B91-B791-974F-B809-062F5C90B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211BB-7062-B048-9666-4AE449A14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2D0EC6-48A1-F049-BF64-0F707B7896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917058-3A18-0C4E-A2FF-0FA1802A9E22}"/>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6" name="Footer Placeholder 5">
            <a:extLst>
              <a:ext uri="{FF2B5EF4-FFF2-40B4-BE49-F238E27FC236}">
                <a16:creationId xmlns:a16="http://schemas.microsoft.com/office/drawing/2014/main" id="{9B67F46D-5BE0-914E-BBF8-28E85B227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AFC9B-4AE2-AD42-BBD3-DEEA758A306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702000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 Title + Subhead Teal">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a:defRPr sz="3333" b="1" i="0">
                <a:solidFill>
                  <a:schemeClr val="tx1"/>
                </a:solidFill>
                <a:latin typeface="Arial Bold"/>
              </a:defRPr>
            </a:lvl1pPr>
          </a:lstStyle>
          <a:p>
            <a:r>
              <a:rPr lang="en-US" dirty="0"/>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8" name="Text Placeholder 3">
            <a:extLst>
              <a:ext uri="{FF2B5EF4-FFF2-40B4-BE49-F238E27FC236}">
                <a16:creationId xmlns:a16="http://schemas.microsoft.com/office/drawing/2014/main" id="{7490C155-AE1B-C846-B39B-E0E8CF1DE34E}"/>
              </a:ext>
            </a:extLst>
          </p:cNvPr>
          <p:cNvSpPr>
            <a:spLocks noGrp="1"/>
          </p:cNvSpPr>
          <p:nvPr>
            <p:ph type="body" sz="quarter" idx="13" hasCustomPrompt="1"/>
          </p:nvPr>
        </p:nvSpPr>
        <p:spPr>
          <a:xfrm>
            <a:off x="1466125" y="1720850"/>
            <a:ext cx="10054891" cy="4381043"/>
          </a:xfrm>
        </p:spPr>
        <p:txBody>
          <a:bodyPr/>
          <a:lstStyle/>
          <a:p>
            <a:pPr lvl="0"/>
            <a:r>
              <a:rPr lang="en-US" dirty="0"/>
              <a:t>Click to add text</a:t>
            </a:r>
          </a:p>
        </p:txBody>
      </p:sp>
    </p:spTree>
    <p:extLst>
      <p:ext uri="{BB962C8B-B14F-4D97-AF65-F5344CB8AC3E}">
        <p14:creationId xmlns:p14="http://schemas.microsoft.com/office/powerpoint/2010/main" val="237947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 Subhead Orang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dirty="0"/>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9F69C455-D593-6248-B4A5-C3B7F134DAA3}"/>
              </a:ext>
            </a:extLst>
          </p:cNvPr>
          <p:cNvSpPr>
            <a:spLocks noGrp="1"/>
          </p:cNvSpPr>
          <p:nvPr>
            <p:ph type="body" sz="quarter" idx="13" hasCustomPrompt="1"/>
          </p:nvPr>
        </p:nvSpPr>
        <p:spPr>
          <a:xfrm>
            <a:off x="609600" y="1720850"/>
            <a:ext cx="10911416" cy="4381043"/>
          </a:xfrm>
        </p:spPr>
        <p:txBody>
          <a:bodyPr/>
          <a:lstStyle/>
          <a:p>
            <a:pPr lvl="0"/>
            <a:r>
              <a:rPr lang="en-US" dirty="0"/>
              <a:t>Click to add text</a:t>
            </a:r>
          </a:p>
        </p:txBody>
      </p:sp>
    </p:spTree>
    <p:extLst>
      <p:ext uri="{BB962C8B-B14F-4D97-AF65-F5344CB8AC3E}">
        <p14:creationId xmlns:p14="http://schemas.microsoft.com/office/powerpoint/2010/main" val="4128819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O' Title + Subhead Orang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marL="0" marR="0" indent="0" algn="l" defTabSz="1219170" rtl="0" eaLnBrk="1" fontAlgn="auto" latinLnBrk="0" hangingPunct="1">
              <a:lnSpc>
                <a:spcPct val="90000"/>
              </a:lnSpc>
              <a:spcBef>
                <a:spcPct val="0"/>
              </a:spcBef>
              <a:spcAft>
                <a:spcPts val="0"/>
              </a:spcAft>
              <a:buClrTx/>
              <a:buSzTx/>
              <a:buFontTx/>
              <a:buNone/>
              <a:tabLst/>
              <a:defRPr sz="3333" b="1" i="0">
                <a:solidFill>
                  <a:schemeClr val="tx1"/>
                </a:solidFill>
                <a:latin typeface="Arial Bold"/>
              </a:defRPr>
            </a:lvl1pPr>
          </a:lstStyle>
          <a:p>
            <a:r>
              <a:rPr lang="en-US" dirty="0"/>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rgbClr val="E8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8" name="Text Placeholder 3">
            <a:extLst>
              <a:ext uri="{FF2B5EF4-FFF2-40B4-BE49-F238E27FC236}">
                <a16:creationId xmlns:a16="http://schemas.microsoft.com/office/drawing/2014/main" id="{55A9E884-4C75-CE4E-BFD8-6ECF7ABA8790}"/>
              </a:ext>
            </a:extLst>
          </p:cNvPr>
          <p:cNvSpPr>
            <a:spLocks noGrp="1"/>
          </p:cNvSpPr>
          <p:nvPr>
            <p:ph type="body" sz="quarter" idx="13" hasCustomPrompt="1"/>
          </p:nvPr>
        </p:nvSpPr>
        <p:spPr>
          <a:xfrm>
            <a:off x="1466125" y="1720850"/>
            <a:ext cx="10054891" cy="4381043"/>
          </a:xfrm>
        </p:spPr>
        <p:txBody>
          <a:bodyPr/>
          <a:lstStyle/>
          <a:p>
            <a:pPr lvl="0"/>
            <a:r>
              <a:rPr lang="en-US" dirty="0"/>
              <a:t>Click to add text</a:t>
            </a:r>
          </a:p>
        </p:txBody>
      </p:sp>
    </p:spTree>
    <p:extLst>
      <p:ext uri="{BB962C8B-B14F-4D97-AF65-F5344CB8AC3E}">
        <p14:creationId xmlns:p14="http://schemas.microsoft.com/office/powerpoint/2010/main" val="11670745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 Subhead Yellow">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dirty="0"/>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8087655E-824E-2F4A-9BFF-93D68E9D4281}"/>
              </a:ext>
            </a:extLst>
          </p:cNvPr>
          <p:cNvSpPr>
            <a:spLocks noGrp="1"/>
          </p:cNvSpPr>
          <p:nvPr>
            <p:ph type="body" sz="quarter" idx="13" hasCustomPrompt="1"/>
          </p:nvPr>
        </p:nvSpPr>
        <p:spPr>
          <a:xfrm>
            <a:off x="609600" y="1720850"/>
            <a:ext cx="10911416" cy="4381043"/>
          </a:xfrm>
        </p:spPr>
        <p:txBody>
          <a:bodyPr/>
          <a:lstStyle/>
          <a:p>
            <a:pPr lvl="0"/>
            <a:r>
              <a:rPr lang="en-US" dirty="0"/>
              <a:t>Click to add text</a:t>
            </a:r>
          </a:p>
        </p:txBody>
      </p:sp>
    </p:spTree>
    <p:extLst>
      <p:ext uri="{BB962C8B-B14F-4D97-AF65-F5344CB8AC3E}">
        <p14:creationId xmlns:p14="http://schemas.microsoft.com/office/powerpoint/2010/main" val="603310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 Title + Subhead Yellow">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a:defRPr sz="3333" b="1" i="0">
                <a:solidFill>
                  <a:schemeClr val="tx1"/>
                </a:solidFill>
                <a:latin typeface="Arial Bold"/>
              </a:defRPr>
            </a:lvl1pPr>
          </a:lstStyle>
          <a:p>
            <a:r>
              <a:rPr lang="en-US" dirty="0"/>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rgbClr val="E5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8" name="Text Placeholder 3">
            <a:extLst>
              <a:ext uri="{FF2B5EF4-FFF2-40B4-BE49-F238E27FC236}">
                <a16:creationId xmlns:a16="http://schemas.microsoft.com/office/drawing/2014/main" id="{79DEFB9C-269B-1144-AA45-49521A51BD03}"/>
              </a:ext>
            </a:extLst>
          </p:cNvPr>
          <p:cNvSpPr>
            <a:spLocks noGrp="1"/>
          </p:cNvSpPr>
          <p:nvPr>
            <p:ph type="body" sz="quarter" idx="13" hasCustomPrompt="1"/>
          </p:nvPr>
        </p:nvSpPr>
        <p:spPr>
          <a:xfrm>
            <a:off x="1466125" y="1720850"/>
            <a:ext cx="10054891" cy="4381043"/>
          </a:xfrm>
        </p:spPr>
        <p:txBody>
          <a:bodyPr/>
          <a:lstStyle/>
          <a:p>
            <a:pPr lvl="0"/>
            <a:r>
              <a:rPr lang="en-US" dirty="0"/>
              <a:t>Click to add text</a:t>
            </a:r>
          </a:p>
        </p:txBody>
      </p:sp>
    </p:spTree>
    <p:extLst>
      <p:ext uri="{BB962C8B-B14F-4D97-AF65-F5344CB8AC3E}">
        <p14:creationId xmlns:p14="http://schemas.microsoft.com/office/powerpoint/2010/main" val="1644699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 Subhead Lt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dirty="0"/>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04038E11-6E8B-CF4A-9657-1D1B82A3604E}"/>
              </a:ext>
            </a:extLst>
          </p:cNvPr>
          <p:cNvSpPr>
            <a:spLocks noGrp="1"/>
          </p:cNvSpPr>
          <p:nvPr>
            <p:ph type="body" sz="quarter" idx="13" hasCustomPrompt="1"/>
          </p:nvPr>
        </p:nvSpPr>
        <p:spPr>
          <a:xfrm>
            <a:off x="609600" y="1720850"/>
            <a:ext cx="10911416" cy="4381043"/>
          </a:xfrm>
        </p:spPr>
        <p:txBody>
          <a:bodyPr/>
          <a:lstStyle/>
          <a:p>
            <a:pPr lvl="0"/>
            <a:r>
              <a:rPr lang="en-US" dirty="0"/>
              <a:t>Click to add text</a:t>
            </a:r>
          </a:p>
        </p:txBody>
      </p:sp>
    </p:spTree>
    <p:extLst>
      <p:ext uri="{BB962C8B-B14F-4D97-AF65-F5344CB8AC3E}">
        <p14:creationId xmlns:p14="http://schemas.microsoft.com/office/powerpoint/2010/main" val="3564062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O' Title + Subhead Lt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a:defRPr sz="3333" b="1" i="0">
                <a:solidFill>
                  <a:schemeClr val="tx1"/>
                </a:solidFill>
                <a:latin typeface="Arial Bold"/>
              </a:defRPr>
            </a:lvl1pPr>
          </a:lstStyle>
          <a:p>
            <a:r>
              <a:rPr lang="en-US" dirty="0"/>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rgbClr val="97C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8" name="Text Placeholder 3">
            <a:extLst>
              <a:ext uri="{FF2B5EF4-FFF2-40B4-BE49-F238E27FC236}">
                <a16:creationId xmlns:a16="http://schemas.microsoft.com/office/drawing/2014/main" id="{72D3F86D-B887-0944-B30B-654B24611DF0}"/>
              </a:ext>
            </a:extLst>
          </p:cNvPr>
          <p:cNvSpPr>
            <a:spLocks noGrp="1"/>
          </p:cNvSpPr>
          <p:nvPr>
            <p:ph type="body" sz="quarter" idx="13" hasCustomPrompt="1"/>
          </p:nvPr>
        </p:nvSpPr>
        <p:spPr>
          <a:xfrm>
            <a:off x="1466125" y="1720850"/>
            <a:ext cx="10054891" cy="4381043"/>
          </a:xfrm>
        </p:spPr>
        <p:txBody>
          <a:bodyPr/>
          <a:lstStyle/>
          <a:p>
            <a:pPr lvl="0"/>
            <a:r>
              <a:rPr lang="en-US" dirty="0"/>
              <a:t>Click to add text</a:t>
            </a:r>
          </a:p>
        </p:txBody>
      </p:sp>
    </p:spTree>
    <p:extLst>
      <p:ext uri="{BB962C8B-B14F-4D97-AF65-F5344CB8AC3E}">
        <p14:creationId xmlns:p14="http://schemas.microsoft.com/office/powerpoint/2010/main" val="2741490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ontact Page">
    <p:bg>
      <p:bgPr>
        <a:solidFill>
          <a:schemeClr val="accent4"/>
        </a:solidFill>
        <a:effectLst/>
      </p:bgPr>
    </p:bg>
    <p:spTree>
      <p:nvGrpSpPr>
        <p:cNvPr id="1" name=""/>
        <p:cNvGrpSpPr/>
        <p:nvPr/>
      </p:nvGrpSpPr>
      <p:grpSpPr>
        <a:xfrm>
          <a:off x="0" y="0"/>
          <a:ext cx="0" cy="0"/>
          <a:chOff x="0" y="0"/>
          <a:chExt cx="0" cy="0"/>
        </a:xfrm>
      </p:grpSpPr>
      <p:cxnSp>
        <p:nvCxnSpPr>
          <p:cNvPr id="6" name="Straight Connector 5"/>
          <p:cNvCxnSpPr/>
          <p:nvPr/>
        </p:nvCxnSpPr>
        <p:spPr>
          <a:xfrm>
            <a:off x="4319064" y="5523981"/>
            <a:ext cx="3336744" cy="0"/>
          </a:xfrm>
          <a:prstGeom prst="line">
            <a:avLst/>
          </a:prstGeom>
          <a:ln w="12700">
            <a:solidFill>
              <a:srgbClr val="FFFFFF"/>
            </a:solidFill>
            <a:prstDash val="solid"/>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700244" y="5843779"/>
            <a:ext cx="6574384" cy="756685"/>
          </a:xfrm>
        </p:spPr>
        <p:txBody>
          <a:bodyPr>
            <a:noAutofit/>
          </a:bodyPr>
          <a:lstStyle>
            <a:lvl1pPr marL="0" indent="0" algn="ctr">
              <a:buNone/>
              <a:defRPr sz="2133" b="0" i="0">
                <a:solidFill>
                  <a:srgbClr val="FFFFFF"/>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Title 3"/>
          <p:cNvSpPr>
            <a:spLocks noGrp="1"/>
          </p:cNvSpPr>
          <p:nvPr>
            <p:ph type="title"/>
          </p:nvPr>
        </p:nvSpPr>
        <p:spPr>
          <a:xfrm>
            <a:off x="969416" y="4440235"/>
            <a:ext cx="10036043" cy="1083747"/>
          </a:xfrm>
          <a:prstGeom prst="rect">
            <a:avLst/>
          </a:prstGeom>
        </p:spPr>
        <p:txBody>
          <a:bodyPr anchor="ctr" anchorCtr="0"/>
          <a:lstStyle>
            <a:lvl1pPr algn="ctr">
              <a:defRPr sz="3333" b="1" i="0">
                <a:solidFill>
                  <a:srgbClr val="FFFFFF"/>
                </a:solidFill>
                <a:latin typeface="Arial Bold"/>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1CE56976-B794-454A-B4F8-15213B2E1753}"/>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Tree>
    <p:extLst>
      <p:ext uri="{BB962C8B-B14F-4D97-AF65-F5344CB8AC3E}">
        <p14:creationId xmlns:p14="http://schemas.microsoft.com/office/powerpoint/2010/main" val="3160022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_2">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D2F1BEDA-3EDC-FC4B-B865-4302583FFF20}"/>
              </a:ext>
            </a:extLst>
          </p:cNvPr>
          <p:cNvSpPr>
            <a:spLocks noGrp="1"/>
          </p:cNvSpPr>
          <p:nvPr>
            <p:ph type="body" sz="quarter" idx="16" hasCustomPrompt="1"/>
          </p:nvPr>
        </p:nvSpPr>
        <p:spPr>
          <a:xfrm>
            <a:off x="6230819" y="3487529"/>
            <a:ext cx="4644892" cy="281651"/>
          </a:xfrm>
        </p:spPr>
        <p:txBody>
          <a:bodyPr anchor="t"/>
          <a:lstStyle>
            <a:lvl1pPr>
              <a:defRPr sz="2133" b="1" i="0">
                <a:latin typeface="DIN Next LT Pro" panose="020B0503020203050203" pitchFamily="34" charset="77"/>
              </a:defRPr>
            </a:lvl1pPr>
          </a:lstStyle>
          <a:p>
            <a:pPr lvl="0"/>
            <a:r>
              <a:rPr lang="en-US"/>
              <a:t>Presenter Name and Title</a:t>
            </a:r>
          </a:p>
        </p:txBody>
      </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6230819" y="2043607"/>
            <a:ext cx="5297123" cy="1247796"/>
          </a:xfrm>
        </p:spPr>
        <p:txBody>
          <a:bodyPr anchor="b"/>
          <a:lstStyle>
            <a:lvl1pPr>
              <a:defRPr sz="4267" b="1" i="0">
                <a:latin typeface="Cervo Neue Bold Neue" pitchFamily="2" charset="77"/>
              </a:defRPr>
            </a:lvl1pPr>
          </a:lstStyle>
          <a:p>
            <a:pPr lvl="0"/>
            <a:r>
              <a:rPr lang="en-US"/>
              <a:t>PRESENTATION SUBHEAD</a:t>
            </a:r>
          </a:p>
        </p:txBody>
      </p:sp>
      <p:sp>
        <p:nvSpPr>
          <p:cNvPr id="25" name="Rectangle 24"/>
          <p:cNvSpPr/>
          <p:nvPr/>
        </p:nvSpPr>
        <p:spPr>
          <a:xfrm rot="10800000" flipH="1">
            <a:off x="748353" y="740228"/>
            <a:ext cx="10692535" cy="5399531"/>
          </a:xfrm>
          <a:custGeom>
            <a:avLst/>
            <a:gdLst>
              <a:gd name="connsiteX0" fmla="*/ 0 w 8017329"/>
              <a:gd name="connsiteY0" fmla="*/ 0 h 4033157"/>
              <a:gd name="connsiteX1" fmla="*/ 8017329 w 8017329"/>
              <a:gd name="connsiteY1" fmla="*/ 0 h 4033157"/>
              <a:gd name="connsiteX2" fmla="*/ 8017329 w 8017329"/>
              <a:gd name="connsiteY2" fmla="*/ 4033157 h 4033157"/>
              <a:gd name="connsiteX3" fmla="*/ 0 w 8017329"/>
              <a:gd name="connsiteY3" fmla="*/ 4033157 h 4033157"/>
              <a:gd name="connsiteX4" fmla="*/ 0 w 8017329"/>
              <a:gd name="connsiteY4" fmla="*/ 0 h 4033157"/>
              <a:gd name="connsiteX0" fmla="*/ 0 w 8017329"/>
              <a:gd name="connsiteY0" fmla="*/ 1 h 4033158"/>
              <a:gd name="connsiteX1" fmla="*/ 3061607 w 8017329"/>
              <a:gd name="connsiteY1" fmla="*/ 0 h 4033158"/>
              <a:gd name="connsiteX2" fmla="*/ 8017329 w 8017329"/>
              <a:gd name="connsiteY2" fmla="*/ 1 h 4033158"/>
              <a:gd name="connsiteX3" fmla="*/ 8017329 w 8017329"/>
              <a:gd name="connsiteY3" fmla="*/ 4033158 h 4033158"/>
              <a:gd name="connsiteX4" fmla="*/ 0 w 8017329"/>
              <a:gd name="connsiteY4" fmla="*/ 4033158 h 4033158"/>
              <a:gd name="connsiteX5" fmla="*/ 0 w 8017329"/>
              <a:gd name="connsiteY5" fmla="*/ 1 h 4033158"/>
              <a:gd name="connsiteX0" fmla="*/ 0 w 8017329"/>
              <a:gd name="connsiteY0" fmla="*/ 1 h 4033158"/>
              <a:gd name="connsiteX1" fmla="*/ 1918607 w 8017329"/>
              <a:gd name="connsiteY1" fmla="*/ 0 h 4033158"/>
              <a:gd name="connsiteX2" fmla="*/ 3061607 w 8017329"/>
              <a:gd name="connsiteY2" fmla="*/ 0 h 4033158"/>
              <a:gd name="connsiteX3" fmla="*/ 8017329 w 8017329"/>
              <a:gd name="connsiteY3" fmla="*/ 1 h 4033158"/>
              <a:gd name="connsiteX4" fmla="*/ 8017329 w 8017329"/>
              <a:gd name="connsiteY4" fmla="*/ 4033158 h 4033158"/>
              <a:gd name="connsiteX5" fmla="*/ 0 w 8017329"/>
              <a:gd name="connsiteY5" fmla="*/ 4033158 h 4033158"/>
              <a:gd name="connsiteX6" fmla="*/ 0 w 8017329"/>
              <a:gd name="connsiteY6" fmla="*/ 1 h 4033158"/>
              <a:gd name="connsiteX0" fmla="*/ 3061607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5" fmla="*/ 2010047 w 8017329"/>
              <a:gd name="connsiteY5" fmla="*/ 91440 h 4033158"/>
              <a:gd name="connsiteX0" fmla="*/ 3141617 w 8097339"/>
              <a:gd name="connsiteY0" fmla="*/ 324939 h 4358097"/>
              <a:gd name="connsiteX1" fmla="*/ 8097339 w 8097339"/>
              <a:gd name="connsiteY1" fmla="*/ 324940 h 4358097"/>
              <a:gd name="connsiteX2" fmla="*/ 8097339 w 8097339"/>
              <a:gd name="connsiteY2" fmla="*/ 4358097 h 4358097"/>
              <a:gd name="connsiteX3" fmla="*/ 80010 w 8097339"/>
              <a:gd name="connsiteY3" fmla="*/ 4358097 h 4358097"/>
              <a:gd name="connsiteX4" fmla="*/ 80010 w 8097339"/>
              <a:gd name="connsiteY4" fmla="*/ 324940 h 4358097"/>
              <a:gd name="connsiteX5" fmla="*/ 0 w 8097339"/>
              <a:gd name="connsiteY5" fmla="*/ 0 h 4358097"/>
              <a:gd name="connsiteX0" fmla="*/ 3141617 w 8097339"/>
              <a:gd name="connsiteY0" fmla="*/ 324939 h 4358097"/>
              <a:gd name="connsiteX1" fmla="*/ 8097339 w 8097339"/>
              <a:gd name="connsiteY1" fmla="*/ 324940 h 4358097"/>
              <a:gd name="connsiteX2" fmla="*/ 8097339 w 8097339"/>
              <a:gd name="connsiteY2" fmla="*/ 4358097 h 4358097"/>
              <a:gd name="connsiteX3" fmla="*/ 80010 w 8097339"/>
              <a:gd name="connsiteY3" fmla="*/ 4358097 h 4358097"/>
              <a:gd name="connsiteX4" fmla="*/ 80010 w 8097339"/>
              <a:gd name="connsiteY4" fmla="*/ 324940 h 4358097"/>
              <a:gd name="connsiteX5" fmla="*/ 0 w 8097339"/>
              <a:gd name="connsiteY5" fmla="*/ 0 h 4358097"/>
              <a:gd name="connsiteX0" fmla="*/ 3141617 w 8097339"/>
              <a:gd name="connsiteY0" fmla="*/ 324939 h 4358097"/>
              <a:gd name="connsiteX1" fmla="*/ 8097339 w 8097339"/>
              <a:gd name="connsiteY1" fmla="*/ 324940 h 4358097"/>
              <a:gd name="connsiteX2" fmla="*/ 8097339 w 8097339"/>
              <a:gd name="connsiteY2" fmla="*/ 4358097 h 4358097"/>
              <a:gd name="connsiteX3" fmla="*/ 80010 w 8097339"/>
              <a:gd name="connsiteY3" fmla="*/ 4358097 h 4358097"/>
              <a:gd name="connsiteX4" fmla="*/ 80010 w 8097339"/>
              <a:gd name="connsiteY4" fmla="*/ 324940 h 4358097"/>
              <a:gd name="connsiteX5" fmla="*/ 0 w 8097339"/>
              <a:gd name="connsiteY5" fmla="*/ 0 h 4358097"/>
              <a:gd name="connsiteX0" fmla="*/ 3061607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0" fmla="*/ 2571749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0" fmla="*/ 2239240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0" fmla="*/ 2239240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308759 h 4033158"/>
              <a:gd name="connsiteX0" fmla="*/ 0 w 8019401"/>
              <a:gd name="connsiteY0" fmla="*/ 0 h 4033158"/>
              <a:gd name="connsiteX1" fmla="*/ 8019401 w 8019401"/>
              <a:gd name="connsiteY1" fmla="*/ 1 h 4033158"/>
              <a:gd name="connsiteX2" fmla="*/ 8019401 w 8019401"/>
              <a:gd name="connsiteY2" fmla="*/ 4033158 h 4033158"/>
              <a:gd name="connsiteX3" fmla="*/ 2072 w 8019401"/>
              <a:gd name="connsiteY3" fmla="*/ 4033158 h 4033158"/>
              <a:gd name="connsiteX4" fmla="*/ 2072 w 8019401"/>
              <a:gd name="connsiteY4" fmla="*/ 308759 h 4033158"/>
              <a:gd name="connsiteX0" fmla="*/ 0 w 8019401"/>
              <a:gd name="connsiteY0" fmla="*/ 0 h 4033158"/>
              <a:gd name="connsiteX1" fmla="*/ 8019401 w 8019401"/>
              <a:gd name="connsiteY1" fmla="*/ 1 h 4033158"/>
              <a:gd name="connsiteX2" fmla="*/ 8019401 w 8019401"/>
              <a:gd name="connsiteY2" fmla="*/ 4033158 h 4033158"/>
              <a:gd name="connsiteX3" fmla="*/ 2072 w 8019401"/>
              <a:gd name="connsiteY3" fmla="*/ 4033158 h 4033158"/>
              <a:gd name="connsiteX4" fmla="*/ 2072 w 8019401"/>
              <a:gd name="connsiteY4" fmla="*/ 33752 h 4033158"/>
              <a:gd name="connsiteX0" fmla="*/ 0 w 8019401"/>
              <a:gd name="connsiteY0" fmla="*/ 16490 h 4049648"/>
              <a:gd name="connsiteX1" fmla="*/ 8019401 w 8019401"/>
              <a:gd name="connsiteY1" fmla="*/ 16491 h 4049648"/>
              <a:gd name="connsiteX2" fmla="*/ 8019401 w 8019401"/>
              <a:gd name="connsiteY2" fmla="*/ 4049648 h 4049648"/>
              <a:gd name="connsiteX3" fmla="*/ 2072 w 8019401"/>
              <a:gd name="connsiteY3" fmla="*/ 4049648 h 4049648"/>
              <a:gd name="connsiteX4" fmla="*/ 2072 w 8019401"/>
              <a:gd name="connsiteY4" fmla="*/ 0 h 4049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9401" h="4049648">
                <a:moveTo>
                  <a:pt x="0" y="16490"/>
                </a:moveTo>
                <a:lnTo>
                  <a:pt x="8019401" y="16491"/>
                </a:lnTo>
                <a:lnTo>
                  <a:pt x="8019401" y="4049648"/>
                </a:lnTo>
                <a:lnTo>
                  <a:pt x="2072" y="4049648"/>
                </a:lnTo>
                <a:lnTo>
                  <a:pt x="2072" y="0"/>
                </a:lnTo>
              </a:path>
            </a:pathLst>
          </a:cu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3" name="Rectangle 32">
            <a:extLst>
              <a:ext uri="{FF2B5EF4-FFF2-40B4-BE49-F238E27FC236}">
                <a16:creationId xmlns:a16="http://schemas.microsoft.com/office/drawing/2014/main" id="{9AED2B20-9A26-F446-9A90-ADB2F07F7859}"/>
              </a:ext>
            </a:extLst>
          </p:cNvPr>
          <p:cNvSpPr/>
          <p:nvPr/>
        </p:nvSpPr>
        <p:spPr>
          <a:xfrm>
            <a:off x="0" y="4893779"/>
            <a:ext cx="12192000" cy="667229"/>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A6F67AA0-05FB-494A-8599-08CF763B67C6}"/>
              </a:ext>
            </a:extLst>
          </p:cNvPr>
          <p:cNvSpPr/>
          <p:nvPr/>
        </p:nvSpPr>
        <p:spPr>
          <a:xfrm>
            <a:off x="0" y="5979815"/>
            <a:ext cx="12192000" cy="878187"/>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80F3212C-1C42-4B41-A06D-5FD1F5578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9381" y="6333847"/>
            <a:ext cx="2770556" cy="293848"/>
          </a:xfrm>
          <a:prstGeom prst="rect">
            <a:avLst/>
          </a:prstGeom>
        </p:spPr>
      </p:pic>
      <p:sp>
        <p:nvSpPr>
          <p:cNvPr id="15" name="Rectangle 14">
            <a:extLst>
              <a:ext uri="{FF2B5EF4-FFF2-40B4-BE49-F238E27FC236}">
                <a16:creationId xmlns:a16="http://schemas.microsoft.com/office/drawing/2014/main" id="{0862E505-3636-A644-9222-5C28312DBE44}"/>
              </a:ext>
            </a:extLst>
          </p:cNvPr>
          <p:cNvSpPr/>
          <p:nvPr/>
        </p:nvSpPr>
        <p:spPr>
          <a:xfrm>
            <a:off x="0" y="0"/>
            <a:ext cx="12192000" cy="1801688"/>
          </a:xfrm>
          <a:prstGeom prst="rect">
            <a:avLst/>
          </a:prstGeom>
          <a:solidFill>
            <a:schemeClr val="bg2"/>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ACD6FEE1-A5D5-224F-A15A-C8B9194EC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97" y="1071367"/>
            <a:ext cx="5133351" cy="4237999"/>
          </a:xfrm>
          <a:prstGeom prst="rect">
            <a:avLst/>
          </a:prstGeom>
        </p:spPr>
      </p:pic>
      <p:sp>
        <p:nvSpPr>
          <p:cNvPr id="40" name="Picture Placeholder 17">
            <a:extLst>
              <a:ext uri="{FF2B5EF4-FFF2-40B4-BE49-F238E27FC236}">
                <a16:creationId xmlns:a16="http://schemas.microsoft.com/office/drawing/2014/main" id="{308F0447-50FC-DC48-A840-DAACDCDB32E1}"/>
              </a:ext>
            </a:extLst>
          </p:cNvPr>
          <p:cNvSpPr>
            <a:spLocks noGrp="1" noChangeAspect="1"/>
          </p:cNvSpPr>
          <p:nvPr>
            <p:ph type="pic" sz="quarter" idx="15"/>
          </p:nvPr>
        </p:nvSpPr>
        <p:spPr>
          <a:xfrm>
            <a:off x="1674372" y="1760604"/>
            <a:ext cx="2660725" cy="2862941"/>
          </a:xfrm>
          <a:prstGeom prst="ellipse">
            <a:avLst/>
          </a:prstGeom>
          <a:noFill/>
        </p:spPr>
        <p:txBody>
          <a:bodyPr anchor="ctr"/>
          <a:lstStyle>
            <a:lvl1pPr marL="0" indent="0" algn="ctr">
              <a:buNone/>
              <a:defRPr sz="2667">
                <a:latin typeface="DIN Alternate" panose="020B0500000000000000" pitchFamily="34" charset="77"/>
              </a:defRPr>
            </a:lvl1pPr>
          </a:lstStyle>
          <a:p>
            <a:r>
              <a:rPr lang="en-US"/>
              <a:t>Click icon to add picture</a:t>
            </a:r>
            <a:endParaRPr lang="en-US" dirty="0"/>
          </a:p>
        </p:txBody>
      </p:sp>
      <p:sp>
        <p:nvSpPr>
          <p:cNvPr id="24" name="Rectangle 23">
            <a:extLst>
              <a:ext uri="{FF2B5EF4-FFF2-40B4-BE49-F238E27FC236}">
                <a16:creationId xmlns:a16="http://schemas.microsoft.com/office/drawing/2014/main" id="{B29B063D-DDDE-934F-826A-D145BBD56E1E}"/>
              </a:ext>
            </a:extLst>
          </p:cNvPr>
          <p:cNvSpPr/>
          <p:nvPr/>
        </p:nvSpPr>
        <p:spPr>
          <a:xfrm>
            <a:off x="0" y="5561010"/>
            <a:ext cx="12192000" cy="43759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8" name="Text Placeholder 2">
            <a:extLst>
              <a:ext uri="{FF2B5EF4-FFF2-40B4-BE49-F238E27FC236}">
                <a16:creationId xmlns:a16="http://schemas.microsoft.com/office/drawing/2014/main" id="{172621C4-F762-074E-AF5C-0B85B7E2826F}"/>
              </a:ext>
            </a:extLst>
          </p:cNvPr>
          <p:cNvSpPr>
            <a:spLocks noGrp="1"/>
          </p:cNvSpPr>
          <p:nvPr>
            <p:ph type="body" sz="quarter" idx="18" hasCustomPrompt="1"/>
          </p:nvPr>
        </p:nvSpPr>
        <p:spPr>
          <a:xfrm>
            <a:off x="6230820" y="4305372"/>
            <a:ext cx="3489529" cy="281651"/>
          </a:xfrm>
        </p:spPr>
        <p:txBody>
          <a:bodyPr anchor="b"/>
          <a:lstStyle>
            <a:lvl1pPr>
              <a:defRPr sz="1867" b="1" i="0">
                <a:latin typeface="DIN Next LT Pro" panose="020B0503020203050203" pitchFamily="34" charset="77"/>
              </a:defRPr>
            </a:lvl1pPr>
          </a:lstStyle>
          <a:p>
            <a:pPr lvl="0"/>
            <a:r>
              <a:rPr lang="en-US"/>
              <a:t>00.00.00</a:t>
            </a:r>
          </a:p>
        </p:txBody>
      </p:sp>
    </p:spTree>
    <p:extLst>
      <p:ext uri="{BB962C8B-B14F-4D97-AF65-F5344CB8AC3E}">
        <p14:creationId xmlns:p14="http://schemas.microsoft.com/office/powerpoint/2010/main" val="915679476"/>
      </p:ext>
    </p:extLst>
  </p:cSld>
  <p:clrMapOvr>
    <a:masterClrMapping/>
  </p:clrMapOvr>
  <p:extLst>
    <p:ext uri="{DCECCB84-F9BA-43D5-87BE-67443E8EF086}">
      <p15:sldGuideLst xmlns:p15="http://schemas.microsoft.com/office/powerpoint/2012/main">
        <p15:guide id="1" orient="horz" pos="15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Divider_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9ECBD1-37A3-0040-A8D8-9A8C933C9060}"/>
              </a:ext>
            </a:extLst>
          </p:cNvPr>
          <p:cNvSpPr/>
          <p:nvPr/>
        </p:nvSpPr>
        <p:spPr>
          <a:xfrm>
            <a:off x="2" y="0"/>
            <a:ext cx="12191999" cy="6858000"/>
          </a:xfrm>
          <a:prstGeom prst="rect">
            <a:avLst/>
          </a:prstGeom>
          <a:solidFill>
            <a:srgbClr val="E47E2E"/>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6E552D0-2B74-6D40-A8C5-AAB489155C7E}"/>
              </a:ext>
            </a:extLst>
          </p:cNvPr>
          <p:cNvSpPr/>
          <p:nvPr/>
        </p:nvSpPr>
        <p:spPr>
          <a:xfrm>
            <a:off x="1" y="0"/>
            <a:ext cx="299545" cy="6858000"/>
          </a:xfrm>
          <a:prstGeom prst="rect">
            <a:avLst/>
          </a:prstGeom>
          <a:solidFill>
            <a:srgbClr val="E6A62B"/>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EC3B4299-2CB7-3B46-90E4-7C7E13203893}"/>
              </a:ext>
            </a:extLst>
          </p:cNvPr>
          <p:cNvSpPr/>
          <p:nvPr/>
        </p:nvSpPr>
        <p:spPr>
          <a:xfrm>
            <a:off x="1517687" y="0"/>
            <a:ext cx="576128" cy="6858000"/>
          </a:xfrm>
          <a:prstGeom prst="rect">
            <a:avLst/>
          </a:prstGeom>
          <a:solidFill>
            <a:srgbClr val="94C2BB"/>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F74AB86-6844-C848-9233-54FC86375704}"/>
              </a:ext>
            </a:extLst>
          </p:cNvPr>
          <p:cNvSpPr/>
          <p:nvPr/>
        </p:nvSpPr>
        <p:spPr>
          <a:xfrm>
            <a:off x="299546" y="0"/>
            <a:ext cx="1221140" cy="6858000"/>
          </a:xfrm>
          <a:prstGeom prst="rect">
            <a:avLst/>
          </a:prstGeom>
          <a:solidFill>
            <a:srgbClr val="49B0A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CF7D8F5F-6429-AF47-A885-F38CB2D42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3" y="2128345"/>
            <a:ext cx="3157331" cy="2606633"/>
          </a:xfrm>
          <a:prstGeom prst="rect">
            <a:avLst/>
          </a:prstGeom>
        </p:spPr>
      </p:pic>
      <p:sp>
        <p:nvSpPr>
          <p:cNvPr id="20" name="Picture Placeholder 17">
            <a:extLst>
              <a:ext uri="{FF2B5EF4-FFF2-40B4-BE49-F238E27FC236}">
                <a16:creationId xmlns:a16="http://schemas.microsoft.com/office/drawing/2014/main" id="{3FBB305F-0358-6843-B554-BB412F4E1714}"/>
              </a:ext>
            </a:extLst>
          </p:cNvPr>
          <p:cNvSpPr txBox="1">
            <a:spLocks noChangeAspect="1"/>
          </p:cNvSpPr>
          <p:nvPr/>
        </p:nvSpPr>
        <p:spPr>
          <a:xfrm>
            <a:off x="1272656" y="2552131"/>
            <a:ext cx="1632001" cy="1763973"/>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38373A"/>
              </a:solidFill>
              <a:effectLst/>
              <a:uLnTx/>
              <a:uFillTx/>
              <a:latin typeface="DIN Alternate" panose="020B0500000000000000" pitchFamily="34" charset="77"/>
            </a:endParaRPr>
          </a:p>
        </p:txBody>
      </p:sp>
      <p:sp>
        <p:nvSpPr>
          <p:cNvPr id="15" name="Text Placeholder 3">
            <a:extLst>
              <a:ext uri="{FF2B5EF4-FFF2-40B4-BE49-F238E27FC236}">
                <a16:creationId xmlns:a16="http://schemas.microsoft.com/office/drawing/2014/main" id="{D5541E49-04CC-6448-976F-3747F8D8B0ED}"/>
              </a:ext>
            </a:extLst>
          </p:cNvPr>
          <p:cNvSpPr>
            <a:spLocks noGrp="1"/>
          </p:cNvSpPr>
          <p:nvPr>
            <p:ph type="body" sz="quarter" idx="11" hasCustomPrompt="1"/>
          </p:nvPr>
        </p:nvSpPr>
        <p:spPr>
          <a:xfrm>
            <a:off x="4389897" y="3028477"/>
            <a:ext cx="6542755" cy="1618696"/>
          </a:xfrm>
        </p:spPr>
        <p:txBody>
          <a:bodyPr anchor="t"/>
          <a:lstStyle>
            <a:lvl1pPr>
              <a:defRPr sz="5333" b="1" i="0">
                <a:latin typeface="Cervo Neue Bold Neue" pitchFamily="2" charset="77"/>
              </a:defRPr>
            </a:lvl1pPr>
          </a:lstStyle>
          <a:p>
            <a:pPr lvl="0"/>
            <a:r>
              <a:rPr lang="en-US"/>
              <a:t>SECTION DIVIDER TITLE</a:t>
            </a:r>
          </a:p>
        </p:txBody>
      </p:sp>
      <p:sp>
        <p:nvSpPr>
          <p:cNvPr id="21" name="Text Placeholder 3">
            <a:extLst>
              <a:ext uri="{FF2B5EF4-FFF2-40B4-BE49-F238E27FC236}">
                <a16:creationId xmlns:a16="http://schemas.microsoft.com/office/drawing/2014/main" id="{F03EEBEB-4C26-B14F-B8A1-6D215A30F455}"/>
              </a:ext>
            </a:extLst>
          </p:cNvPr>
          <p:cNvSpPr>
            <a:spLocks noGrp="1"/>
          </p:cNvSpPr>
          <p:nvPr>
            <p:ph type="body" sz="quarter" idx="10" hasCustomPrompt="1"/>
          </p:nvPr>
        </p:nvSpPr>
        <p:spPr>
          <a:xfrm>
            <a:off x="4389897" y="1975710"/>
            <a:ext cx="6542755" cy="960967"/>
          </a:xfrm>
        </p:spPr>
        <p:txBody>
          <a:bodyPr anchor="b"/>
          <a:lstStyle>
            <a:lvl1pPr>
              <a:defRPr sz="2667" b="1" i="0">
                <a:latin typeface="Kulturista SemiBold" panose="02000000000000000000" pitchFamily="2" charset="77"/>
              </a:defRPr>
            </a:lvl1pPr>
          </a:lstStyle>
          <a:p>
            <a:pPr lvl="0"/>
            <a:r>
              <a:rPr lang="en-US"/>
              <a:t>Section subhead</a:t>
            </a:r>
          </a:p>
        </p:txBody>
      </p:sp>
    </p:spTree>
    <p:extLst>
      <p:ext uri="{BB962C8B-B14F-4D97-AF65-F5344CB8AC3E}">
        <p14:creationId xmlns:p14="http://schemas.microsoft.com/office/powerpoint/2010/main" val="3637666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AAD2-DBC4-6F41-86EB-8F91BC4DE4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56CB1A-09E0-0040-826B-BC4DAD4246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8E286D-C8D7-B14D-BFDD-70453E5439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FE924A-42A9-6440-95A5-3F23CF34A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B0A40A-4226-1847-9CE4-8ACD0EFFE3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22BBA7-2411-C144-8A97-4FB8D80A429C}"/>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8" name="Footer Placeholder 7">
            <a:extLst>
              <a:ext uri="{FF2B5EF4-FFF2-40B4-BE49-F238E27FC236}">
                <a16:creationId xmlns:a16="http://schemas.microsoft.com/office/drawing/2014/main" id="{8C4B221D-B572-0141-B0BB-1EFFE34615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FE5FBB-9FF2-8248-A988-78449C2ADFFA}"/>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9633320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Divider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5C6EDA-F092-E446-AB96-C5C9A3C5478F}"/>
              </a:ext>
            </a:extLst>
          </p:cNvPr>
          <p:cNvGrpSpPr/>
          <p:nvPr/>
        </p:nvGrpSpPr>
        <p:grpSpPr>
          <a:xfrm>
            <a:off x="1" y="0"/>
            <a:ext cx="12191999" cy="6858000"/>
            <a:chOff x="0" y="0"/>
            <a:chExt cx="12191999" cy="6858000"/>
          </a:xfrm>
        </p:grpSpPr>
        <p:sp>
          <p:nvSpPr>
            <p:cNvPr id="13" name="Rectangle 12">
              <a:extLst>
                <a:ext uri="{FF2B5EF4-FFF2-40B4-BE49-F238E27FC236}">
                  <a16:creationId xmlns:a16="http://schemas.microsoft.com/office/drawing/2014/main" id="{0B52B536-45B2-F849-B213-18EF0101BE7E}"/>
                </a:ext>
              </a:extLst>
            </p:cNvPr>
            <p:cNvSpPr/>
            <p:nvPr/>
          </p:nvSpPr>
          <p:spPr>
            <a:xfrm>
              <a:off x="0" y="0"/>
              <a:ext cx="12191999" cy="6858000"/>
            </a:xfrm>
            <a:prstGeom prst="rect">
              <a:avLst/>
            </a:prstGeom>
            <a:solidFill>
              <a:srgbClr val="49B0A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E57E97B-A3DC-8744-859F-32EAF586A420}"/>
                </a:ext>
              </a:extLst>
            </p:cNvPr>
            <p:cNvSpPr/>
            <p:nvPr/>
          </p:nvSpPr>
          <p:spPr>
            <a:xfrm>
              <a:off x="0" y="0"/>
              <a:ext cx="299545" cy="6858000"/>
            </a:xfrm>
            <a:prstGeom prst="rect">
              <a:avLst/>
            </a:prstGeom>
            <a:solidFill>
              <a:srgbClr val="214E55"/>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9AA20481-249A-6948-B656-8CE1A0B52C20}"/>
                </a:ext>
              </a:extLst>
            </p:cNvPr>
            <p:cNvSpPr/>
            <p:nvPr/>
          </p:nvSpPr>
          <p:spPr>
            <a:xfrm>
              <a:off x="1517686" y="0"/>
              <a:ext cx="576128" cy="6858000"/>
            </a:xfrm>
            <a:prstGeom prst="rect">
              <a:avLst/>
            </a:prstGeom>
            <a:solidFill>
              <a:srgbClr val="94C2BB"/>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B32C8274-E52E-9345-993C-1BE61EF523E0}"/>
                </a:ext>
              </a:extLst>
            </p:cNvPr>
            <p:cNvSpPr/>
            <p:nvPr/>
          </p:nvSpPr>
          <p:spPr>
            <a:xfrm>
              <a:off x="299545" y="0"/>
              <a:ext cx="1221140" cy="6858000"/>
            </a:xfrm>
            <a:prstGeom prst="rect">
              <a:avLst/>
            </a:prstGeom>
            <a:solidFill>
              <a:srgbClr val="E47E2E"/>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11A85045-06F9-1B43-B9E6-B157065FE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3" y="2128344"/>
              <a:ext cx="3157331" cy="2606633"/>
            </a:xfrm>
            <a:prstGeom prst="rect">
              <a:avLst/>
            </a:prstGeom>
          </p:spPr>
        </p:pic>
        <p:sp>
          <p:nvSpPr>
            <p:cNvPr id="20" name="Picture Placeholder 17">
              <a:extLst>
                <a:ext uri="{FF2B5EF4-FFF2-40B4-BE49-F238E27FC236}">
                  <a16:creationId xmlns:a16="http://schemas.microsoft.com/office/drawing/2014/main" id="{5A779997-2823-3D48-BF0B-E596D55E9978}"/>
                </a:ext>
              </a:extLst>
            </p:cNvPr>
            <p:cNvSpPr txBox="1">
              <a:spLocks noChangeAspect="1"/>
            </p:cNvSpPr>
            <p:nvPr/>
          </p:nvSpPr>
          <p:spPr>
            <a:xfrm>
              <a:off x="1272654" y="2552131"/>
              <a:ext cx="1632001" cy="1763973"/>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38373A"/>
                </a:solidFill>
                <a:effectLst/>
                <a:uLnTx/>
                <a:uFillTx/>
                <a:latin typeface="DIN Alternate" panose="020B0500000000000000" pitchFamily="34" charset="77"/>
              </a:endParaRPr>
            </a:p>
          </p:txBody>
        </p:sp>
      </p:grpSp>
      <p:sp>
        <p:nvSpPr>
          <p:cNvPr id="12" name="Text Placeholder 3">
            <a:extLst>
              <a:ext uri="{FF2B5EF4-FFF2-40B4-BE49-F238E27FC236}">
                <a16:creationId xmlns:a16="http://schemas.microsoft.com/office/drawing/2014/main" id="{FFA3864D-3CCC-8C42-A95E-4FE125B4C4BB}"/>
              </a:ext>
            </a:extLst>
          </p:cNvPr>
          <p:cNvSpPr>
            <a:spLocks noGrp="1"/>
          </p:cNvSpPr>
          <p:nvPr>
            <p:ph type="body" sz="quarter" idx="11" hasCustomPrompt="1"/>
          </p:nvPr>
        </p:nvSpPr>
        <p:spPr>
          <a:xfrm>
            <a:off x="4389897" y="3028477"/>
            <a:ext cx="6542755" cy="1618696"/>
          </a:xfrm>
        </p:spPr>
        <p:txBody>
          <a:bodyPr anchor="t"/>
          <a:lstStyle>
            <a:lvl1pPr>
              <a:defRPr sz="5333" b="1" i="0">
                <a:solidFill>
                  <a:srgbClr val="FFFFFF"/>
                </a:solidFill>
                <a:latin typeface="Cervo Neue Bold Neue" pitchFamily="2" charset="77"/>
              </a:defRPr>
            </a:lvl1pPr>
          </a:lstStyle>
          <a:p>
            <a:pPr lvl="0"/>
            <a:r>
              <a:rPr lang="en-US"/>
              <a:t>SECTION DIVIDER TITLE</a:t>
            </a:r>
          </a:p>
        </p:txBody>
      </p:sp>
      <p:sp>
        <p:nvSpPr>
          <p:cNvPr id="14" name="Text Placeholder 3">
            <a:extLst>
              <a:ext uri="{FF2B5EF4-FFF2-40B4-BE49-F238E27FC236}">
                <a16:creationId xmlns:a16="http://schemas.microsoft.com/office/drawing/2014/main" id="{EAD0A957-DD2D-474A-A626-BAED81C47AFF}"/>
              </a:ext>
            </a:extLst>
          </p:cNvPr>
          <p:cNvSpPr>
            <a:spLocks noGrp="1"/>
          </p:cNvSpPr>
          <p:nvPr>
            <p:ph type="body" sz="quarter" idx="10" hasCustomPrompt="1"/>
          </p:nvPr>
        </p:nvSpPr>
        <p:spPr>
          <a:xfrm>
            <a:off x="4389897" y="1975710"/>
            <a:ext cx="6542755" cy="960967"/>
          </a:xfrm>
        </p:spPr>
        <p:txBody>
          <a:bodyPr anchor="b"/>
          <a:lstStyle>
            <a:lvl1pPr>
              <a:defRPr sz="2667" b="1" i="0">
                <a:solidFill>
                  <a:srgbClr val="FFFFFF"/>
                </a:solidFill>
                <a:latin typeface="Kulturista SemiBold" panose="02000000000000000000" pitchFamily="2" charset="77"/>
              </a:defRPr>
            </a:lvl1pPr>
          </a:lstStyle>
          <a:p>
            <a:pPr lvl="0"/>
            <a:r>
              <a:rPr lang="en-US"/>
              <a:t>Section subhead</a:t>
            </a:r>
          </a:p>
        </p:txBody>
      </p:sp>
    </p:spTree>
    <p:extLst>
      <p:ext uri="{BB962C8B-B14F-4D97-AF65-F5344CB8AC3E}">
        <p14:creationId xmlns:p14="http://schemas.microsoft.com/office/powerpoint/2010/main" val="36705803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Divider_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4EEFB7-4D6D-6A47-9304-BB5F11457F5C}"/>
              </a:ext>
            </a:extLst>
          </p:cNvPr>
          <p:cNvSpPr/>
          <p:nvPr/>
        </p:nvSpPr>
        <p:spPr>
          <a:xfrm>
            <a:off x="1" y="0"/>
            <a:ext cx="12192000" cy="6858000"/>
          </a:xfrm>
          <a:prstGeom prst="rect">
            <a:avLst/>
          </a:prstGeom>
          <a:solidFill>
            <a:srgbClr val="E6A62B"/>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6D4EBFE-5D35-6C49-AAEA-256ED794EABC}"/>
              </a:ext>
            </a:extLst>
          </p:cNvPr>
          <p:cNvSpPr/>
          <p:nvPr/>
        </p:nvSpPr>
        <p:spPr>
          <a:xfrm>
            <a:off x="2" y="0"/>
            <a:ext cx="299545" cy="6858000"/>
          </a:xfrm>
          <a:prstGeom prst="rect">
            <a:avLst/>
          </a:prstGeom>
          <a:solidFill>
            <a:srgbClr val="E47E2E"/>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45804FE-5E83-E74D-A622-0AB63D770458}"/>
              </a:ext>
            </a:extLst>
          </p:cNvPr>
          <p:cNvSpPr/>
          <p:nvPr/>
        </p:nvSpPr>
        <p:spPr>
          <a:xfrm>
            <a:off x="1517688" y="0"/>
            <a:ext cx="576128" cy="6858000"/>
          </a:xfrm>
          <a:prstGeom prst="rect">
            <a:avLst/>
          </a:prstGeom>
          <a:solidFill>
            <a:srgbClr val="94C2BB"/>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6039FE02-9D4F-BA46-8F3C-33AF1FC7104B}"/>
              </a:ext>
            </a:extLst>
          </p:cNvPr>
          <p:cNvSpPr/>
          <p:nvPr/>
        </p:nvSpPr>
        <p:spPr>
          <a:xfrm>
            <a:off x="299547" y="0"/>
            <a:ext cx="1221140" cy="6858000"/>
          </a:xfrm>
          <a:prstGeom prst="rect">
            <a:avLst/>
          </a:prstGeom>
          <a:solidFill>
            <a:srgbClr val="49B0A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BC9BB"/>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B6AA63AD-6696-CF46-8932-D17C137D9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715" y="2128345"/>
            <a:ext cx="3157331" cy="2606633"/>
          </a:xfrm>
          <a:prstGeom prst="rect">
            <a:avLst/>
          </a:prstGeom>
        </p:spPr>
      </p:pic>
      <p:sp>
        <p:nvSpPr>
          <p:cNvPr id="20" name="Picture Placeholder 17">
            <a:extLst>
              <a:ext uri="{FF2B5EF4-FFF2-40B4-BE49-F238E27FC236}">
                <a16:creationId xmlns:a16="http://schemas.microsoft.com/office/drawing/2014/main" id="{42CD7F4B-867A-8748-8FA2-CC71718FDFC0}"/>
              </a:ext>
            </a:extLst>
          </p:cNvPr>
          <p:cNvSpPr txBox="1">
            <a:spLocks noChangeAspect="1"/>
          </p:cNvSpPr>
          <p:nvPr/>
        </p:nvSpPr>
        <p:spPr>
          <a:xfrm>
            <a:off x="1272657" y="2552131"/>
            <a:ext cx="1632001" cy="1763973"/>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2667" b="0" i="0" u="none" strike="noStrike" kern="1200" cap="none" spc="0" normalizeH="0" baseline="0" noProof="0" dirty="0">
              <a:ln>
                <a:noFill/>
              </a:ln>
              <a:solidFill>
                <a:srgbClr val="38373A"/>
              </a:solidFill>
              <a:effectLst/>
              <a:uLnTx/>
              <a:uFillTx/>
              <a:latin typeface="DIN Alternate" panose="020B0500000000000000" pitchFamily="34" charset="77"/>
            </a:endParaRPr>
          </a:p>
        </p:txBody>
      </p:sp>
      <p:sp>
        <p:nvSpPr>
          <p:cNvPr id="14" name="Text Placeholder 3">
            <a:extLst>
              <a:ext uri="{FF2B5EF4-FFF2-40B4-BE49-F238E27FC236}">
                <a16:creationId xmlns:a16="http://schemas.microsoft.com/office/drawing/2014/main" id="{7576951B-D59C-F84F-BBC9-67B0605D10B3}"/>
              </a:ext>
            </a:extLst>
          </p:cNvPr>
          <p:cNvSpPr>
            <a:spLocks noGrp="1"/>
          </p:cNvSpPr>
          <p:nvPr>
            <p:ph type="body" sz="quarter" idx="11" hasCustomPrompt="1"/>
          </p:nvPr>
        </p:nvSpPr>
        <p:spPr>
          <a:xfrm>
            <a:off x="4389897" y="3028477"/>
            <a:ext cx="6542755" cy="1618696"/>
          </a:xfrm>
        </p:spPr>
        <p:txBody>
          <a:bodyPr anchor="t"/>
          <a:lstStyle>
            <a:lvl1pPr>
              <a:defRPr sz="5333" b="1" i="0">
                <a:latin typeface="Cervo Neue Bold Neue" pitchFamily="2" charset="77"/>
              </a:defRPr>
            </a:lvl1pPr>
          </a:lstStyle>
          <a:p>
            <a:pPr lvl="0"/>
            <a:r>
              <a:rPr lang="en-US"/>
              <a:t>SECTION DIVIDER TITLE</a:t>
            </a:r>
          </a:p>
        </p:txBody>
      </p:sp>
      <p:sp>
        <p:nvSpPr>
          <p:cNvPr id="15" name="Text Placeholder 3">
            <a:extLst>
              <a:ext uri="{FF2B5EF4-FFF2-40B4-BE49-F238E27FC236}">
                <a16:creationId xmlns:a16="http://schemas.microsoft.com/office/drawing/2014/main" id="{DDD9B330-6C0C-9B42-A670-7C3C39FAA4A9}"/>
              </a:ext>
            </a:extLst>
          </p:cNvPr>
          <p:cNvSpPr>
            <a:spLocks noGrp="1"/>
          </p:cNvSpPr>
          <p:nvPr>
            <p:ph type="body" sz="quarter" idx="10" hasCustomPrompt="1"/>
          </p:nvPr>
        </p:nvSpPr>
        <p:spPr>
          <a:xfrm>
            <a:off x="4389897" y="1975710"/>
            <a:ext cx="6542755" cy="960967"/>
          </a:xfrm>
        </p:spPr>
        <p:txBody>
          <a:bodyPr anchor="b"/>
          <a:lstStyle>
            <a:lvl1pPr>
              <a:defRPr sz="2667" b="1" i="0">
                <a:latin typeface="Kulturista SemiBold" panose="02000000000000000000" pitchFamily="2" charset="77"/>
              </a:defRPr>
            </a:lvl1pPr>
          </a:lstStyle>
          <a:p>
            <a:pPr lvl="0"/>
            <a:r>
              <a:rPr lang="en-US"/>
              <a:t>Section subhead</a:t>
            </a:r>
          </a:p>
        </p:txBody>
      </p:sp>
    </p:spTree>
    <p:extLst>
      <p:ext uri="{BB962C8B-B14F-4D97-AF65-F5344CB8AC3E}">
        <p14:creationId xmlns:p14="http://schemas.microsoft.com/office/powerpoint/2010/main" val="3168212544"/>
      </p:ext>
    </p:extLst>
  </p:cSld>
  <p:clrMapOvr>
    <a:masterClrMapping/>
  </p:clrMapOvr>
  <p:extLst>
    <p:ext uri="{DCECCB84-F9BA-43D5-87BE-67443E8EF086}">
      <p15:sldGuideLst xmlns:p15="http://schemas.microsoft.com/office/powerpoint/2012/main">
        <p15:guide id="1" pos="208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tatement+Content+Str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4525819"/>
            <a:ext cx="12192000" cy="233218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F7FC7CD6-1711-9248-BE6E-D705556129C1}"/>
              </a:ext>
            </a:extLst>
          </p:cNvPr>
          <p:cNvSpPr/>
          <p:nvPr/>
        </p:nvSpPr>
        <p:spPr>
          <a:xfrm>
            <a:off x="0" y="2955638"/>
            <a:ext cx="12192000" cy="157018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a:extLst>
              <a:ext uri="{FF2B5EF4-FFF2-40B4-BE49-F238E27FC236}">
                <a16:creationId xmlns:a16="http://schemas.microsoft.com/office/drawing/2014/main" id="{FA9E8B3B-88B8-4140-A91A-69AA940E3B81}"/>
              </a:ext>
            </a:extLst>
          </p:cNvPr>
          <p:cNvPicPr>
            <a:picLocks noChangeAspect="1"/>
          </p:cNvPicPr>
          <p:nvPr/>
        </p:nvPicPr>
        <p:blipFill rotWithShape="1">
          <a:blip r:embed="rId2"/>
          <a:srcRect t="24579" b="43808"/>
          <a:stretch/>
        </p:blipFill>
        <p:spPr>
          <a:xfrm>
            <a:off x="0" y="2955637"/>
            <a:ext cx="12192000" cy="3902363"/>
          </a:xfrm>
          <a:prstGeom prst="rect">
            <a:avLst/>
          </a:prstGeom>
        </p:spPr>
      </p:pic>
      <p:sp>
        <p:nvSpPr>
          <p:cNvPr id="4" name="Rectangle 3">
            <a:extLst>
              <a:ext uri="{FF2B5EF4-FFF2-40B4-BE49-F238E27FC236}">
                <a16:creationId xmlns:a16="http://schemas.microsoft.com/office/drawing/2014/main" id="{D5C778DC-742A-BE4D-A047-9F38B966877D}"/>
              </a:ext>
            </a:extLst>
          </p:cNvPr>
          <p:cNvSpPr/>
          <p:nvPr/>
        </p:nvSpPr>
        <p:spPr>
          <a:xfrm>
            <a:off x="0" y="4250267"/>
            <a:ext cx="12192000" cy="3602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Text Placeholder 2">
            <a:extLst>
              <a:ext uri="{FF2B5EF4-FFF2-40B4-BE49-F238E27FC236}">
                <a16:creationId xmlns:a16="http://schemas.microsoft.com/office/drawing/2014/main" id="{66C65588-12BC-0640-83BE-E03486B75EC0}"/>
              </a:ext>
            </a:extLst>
          </p:cNvPr>
          <p:cNvSpPr>
            <a:spLocks noGrp="1"/>
          </p:cNvSpPr>
          <p:nvPr>
            <p:ph type="body" sz="quarter" idx="10" hasCustomPrompt="1"/>
          </p:nvPr>
        </p:nvSpPr>
        <p:spPr>
          <a:xfrm>
            <a:off x="580570" y="403476"/>
            <a:ext cx="5009804" cy="2121467"/>
          </a:xfrm>
        </p:spPr>
        <p:txBody>
          <a:bodyPr anchor="t"/>
          <a:lstStyle>
            <a:lvl1pPr>
              <a:defRPr sz="4000" b="1" i="0">
                <a:latin typeface="Cervo Neue SemiBold Neue" pitchFamily="2" charset="77"/>
              </a:defRPr>
            </a:lvl1pPr>
          </a:lstStyle>
          <a:p>
            <a:pPr lvl="0"/>
            <a:r>
              <a:rPr lang="en-US"/>
              <a:t>USE THIS SPACE</a:t>
            </a:r>
            <a:br>
              <a:rPr lang="en-US"/>
            </a:br>
            <a:r>
              <a:rPr lang="en-US"/>
              <a:t>FOR AN IMPACTFUL,</a:t>
            </a:r>
            <a:br>
              <a:rPr lang="en-US"/>
            </a:br>
            <a:r>
              <a:rPr lang="en-US"/>
              <a:t>BOLD STATEMENT</a:t>
            </a:r>
          </a:p>
        </p:txBody>
      </p:sp>
      <p:sp>
        <p:nvSpPr>
          <p:cNvPr id="13" name="Text Placeholder 2">
            <a:extLst>
              <a:ext uri="{FF2B5EF4-FFF2-40B4-BE49-F238E27FC236}">
                <a16:creationId xmlns:a16="http://schemas.microsoft.com/office/drawing/2014/main" id="{79228A39-B4BC-B749-A631-5484B401B7C8}"/>
              </a:ext>
            </a:extLst>
          </p:cNvPr>
          <p:cNvSpPr>
            <a:spLocks noGrp="1"/>
          </p:cNvSpPr>
          <p:nvPr>
            <p:ph type="body" sz="quarter" idx="11" hasCustomPrompt="1"/>
          </p:nvPr>
        </p:nvSpPr>
        <p:spPr>
          <a:xfrm>
            <a:off x="6560589" y="335478"/>
            <a:ext cx="5009804" cy="2336813"/>
          </a:xfrm>
        </p:spPr>
        <p:txBody>
          <a:bodyPr anchor="t"/>
          <a:lstStyle>
            <a:lvl1pPr algn="l">
              <a:lnSpc>
                <a:spcPct val="130000"/>
              </a:lnSpc>
              <a:defRPr sz="2133" b="1" i="0">
                <a:latin typeface="Cervo Neue SemiBold Neue" pitchFamily="2" charset="77"/>
              </a:defRPr>
            </a:lvl1pPr>
          </a:lstStyle>
          <a:p>
            <a:pPr algn="l">
              <a:lnSpc>
                <a:spcPct val="130000"/>
              </a:lnSpc>
            </a:pPr>
            <a:r>
              <a:rPr lang="en-US" sz="2133">
                <a:solidFill>
                  <a:schemeClr val="tx1"/>
                </a:solidFill>
                <a:latin typeface="Cervo Neue SemiBold Neue" pitchFamily="2" charset="77"/>
              </a:rPr>
              <a:t>Lorem ipsum dolor sit </a:t>
            </a:r>
            <a:r>
              <a:rPr lang="en-US" sz="2133" err="1">
                <a:solidFill>
                  <a:schemeClr val="tx1"/>
                </a:solidFill>
                <a:latin typeface="Cervo Neue SemiBold Neue" pitchFamily="2" charset="77"/>
              </a:rPr>
              <a:t>amet</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consectetur</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adipiscing</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elit</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Donec</a:t>
            </a:r>
            <a:r>
              <a:rPr lang="en-US" sz="2133">
                <a:solidFill>
                  <a:schemeClr val="tx1"/>
                </a:solidFill>
                <a:latin typeface="Cervo Neue SemiBold Neue" pitchFamily="2" charset="77"/>
              </a:rPr>
              <a:t> maximus </a:t>
            </a:r>
            <a:r>
              <a:rPr lang="en-US" sz="2133" err="1">
                <a:solidFill>
                  <a:schemeClr val="tx1"/>
                </a:solidFill>
                <a:latin typeface="Cervo Neue SemiBold Neue" pitchFamily="2" charset="77"/>
              </a:rPr>
              <a:t>velit</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sed</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urna</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sollicitudin</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ultricies</a:t>
            </a:r>
            <a:r>
              <a:rPr lang="en-US" sz="2133">
                <a:solidFill>
                  <a:schemeClr val="tx1"/>
                </a:solidFill>
                <a:latin typeface="Cervo Neue SemiBold Neue" pitchFamily="2" charset="77"/>
              </a:rPr>
              <a:t>. Nam </a:t>
            </a:r>
            <a:r>
              <a:rPr lang="en-US" sz="2133" err="1">
                <a:solidFill>
                  <a:schemeClr val="tx1"/>
                </a:solidFill>
                <a:latin typeface="Cervo Neue SemiBold Neue" pitchFamily="2" charset="77"/>
              </a:rPr>
              <a:t>nunc</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mauris</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auctor</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nec</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suscipit</a:t>
            </a:r>
            <a:r>
              <a:rPr lang="en-US" sz="2133">
                <a:solidFill>
                  <a:schemeClr val="tx1"/>
                </a:solidFill>
                <a:latin typeface="Cervo Neue SemiBold Neue" pitchFamily="2" charset="77"/>
              </a:rPr>
              <a:t> id, porta </a:t>
            </a:r>
            <a:r>
              <a:rPr lang="en-US" sz="2133" err="1">
                <a:solidFill>
                  <a:schemeClr val="tx1"/>
                </a:solidFill>
                <a:latin typeface="Cervo Neue SemiBold Neue" pitchFamily="2" charset="77"/>
              </a:rPr>
              <a:t>eget</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neque</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Proin</a:t>
            </a:r>
            <a:r>
              <a:rPr lang="en-US" sz="2133">
                <a:solidFill>
                  <a:schemeClr val="tx1"/>
                </a:solidFill>
                <a:latin typeface="Cervo Neue SemiBold Neue" pitchFamily="2" charset="77"/>
              </a:rPr>
              <a:t> vitae gravida magna. </a:t>
            </a:r>
            <a:r>
              <a:rPr lang="en-US" sz="2133" err="1">
                <a:solidFill>
                  <a:schemeClr val="tx1"/>
                </a:solidFill>
                <a:latin typeface="Cervo Neue SemiBold Neue" pitchFamily="2" charset="77"/>
              </a:rPr>
              <a:t>Nullam</a:t>
            </a:r>
            <a:r>
              <a:rPr lang="en-US" sz="2133">
                <a:solidFill>
                  <a:schemeClr val="tx1"/>
                </a:solidFill>
                <a:latin typeface="Cervo Neue SemiBold Neue" pitchFamily="2" charset="77"/>
              </a:rPr>
              <a:t> pharetra </a:t>
            </a:r>
            <a:r>
              <a:rPr lang="en-US" sz="2133" err="1">
                <a:solidFill>
                  <a:schemeClr val="tx1"/>
                </a:solidFill>
                <a:latin typeface="Cervo Neue SemiBold Neue" pitchFamily="2" charset="77"/>
              </a:rPr>
              <a:t>rutrum</a:t>
            </a:r>
            <a:r>
              <a:rPr lang="en-US" sz="2133">
                <a:solidFill>
                  <a:schemeClr val="tx1"/>
                </a:solidFill>
                <a:latin typeface="Cervo Neue SemiBold Neue" pitchFamily="2" charset="77"/>
              </a:rPr>
              <a:t> </a:t>
            </a:r>
            <a:r>
              <a:rPr lang="en-US" sz="2133" err="1">
                <a:solidFill>
                  <a:schemeClr val="tx1"/>
                </a:solidFill>
                <a:latin typeface="Cervo Neue SemiBold Neue" pitchFamily="2" charset="77"/>
              </a:rPr>
              <a:t>odio</a:t>
            </a:r>
            <a:r>
              <a:rPr lang="en-US" sz="2133">
                <a:solidFill>
                  <a:schemeClr val="tx1"/>
                </a:solidFill>
                <a:latin typeface="Cervo Neue SemiBold Neue" pitchFamily="2" charset="77"/>
              </a:rPr>
              <a:t>.</a:t>
            </a:r>
          </a:p>
        </p:txBody>
      </p:sp>
      <p:sp>
        <p:nvSpPr>
          <p:cNvPr id="14" name="Slide Number Placeholder 4">
            <a:extLst>
              <a:ext uri="{FF2B5EF4-FFF2-40B4-BE49-F238E27FC236}">
                <a16:creationId xmlns:a16="http://schemas.microsoft.com/office/drawing/2014/main" id="{004E5C41-2758-4548-9A52-164FCA43E3FD}"/>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5" name="Date Placeholder 5">
            <a:extLst>
              <a:ext uri="{FF2B5EF4-FFF2-40B4-BE49-F238E27FC236}">
                <a16:creationId xmlns:a16="http://schemas.microsoft.com/office/drawing/2014/main" id="{44B6BA51-322C-CD4C-B5DD-B85AF0D799FE}"/>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2879646884"/>
      </p:ext>
    </p:extLst>
  </p:cSld>
  <p:clrMapOvr>
    <a:masterClrMapping/>
  </p:clrMapOvr>
  <p:extLst>
    <p:ext uri="{DCECCB84-F9BA-43D5-87BE-67443E8EF086}">
      <p15:sldGuideLst xmlns:p15="http://schemas.microsoft.com/office/powerpoint/2012/main">
        <p15:guide id="1" orient="horz" pos="20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ig Idea Photo Strat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747C731-AEEA-D943-B8A1-42CC51D73094}"/>
              </a:ext>
            </a:extLst>
          </p:cNvPr>
          <p:cNvSpPr>
            <a:spLocks noGrp="1"/>
          </p:cNvSpPr>
          <p:nvPr>
            <p:ph type="pic" sz="quarter" idx="14" hasCustomPrompt="1"/>
          </p:nvPr>
        </p:nvSpPr>
        <p:spPr>
          <a:xfrm>
            <a:off x="0" y="-1"/>
            <a:ext cx="6096000" cy="6858001"/>
          </a:xfrm>
        </p:spPr>
        <p:txBody>
          <a:bodyPr lIns="548640" rIns="548640" anchor="ctr"/>
          <a:lstStyle>
            <a:lvl1pPr algn="ctr">
              <a:defRPr/>
            </a:lvl1pPr>
          </a:lstStyle>
          <a:p>
            <a:r>
              <a:rPr lang="en-US" dirty="0"/>
              <a:t>See usage guide for instructions on how to find and place images from Percolate.</a:t>
            </a:r>
          </a:p>
        </p:txBody>
      </p:sp>
      <p:sp>
        <p:nvSpPr>
          <p:cNvPr id="7" name="Rectangle 6">
            <a:extLst>
              <a:ext uri="{FF2B5EF4-FFF2-40B4-BE49-F238E27FC236}">
                <a16:creationId xmlns:a16="http://schemas.microsoft.com/office/drawing/2014/main" id="{C0F2F7AC-C1E6-664E-A2ED-5B2E9560E219}"/>
              </a:ext>
            </a:extLst>
          </p:cNvPr>
          <p:cNvSpPr/>
          <p:nvPr/>
        </p:nvSpPr>
        <p:spPr>
          <a:xfrm>
            <a:off x="6096000" y="1"/>
            <a:ext cx="6096000" cy="22721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68FBC55E-3AFA-114D-9A6E-63B6568D88BC}"/>
              </a:ext>
            </a:extLst>
          </p:cNvPr>
          <p:cNvSpPr/>
          <p:nvPr/>
        </p:nvSpPr>
        <p:spPr>
          <a:xfrm>
            <a:off x="6096000" y="2272146"/>
            <a:ext cx="6096000" cy="227214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B06B108-EE93-B040-A140-668A7010F8DC}"/>
              </a:ext>
            </a:extLst>
          </p:cNvPr>
          <p:cNvSpPr/>
          <p:nvPr/>
        </p:nvSpPr>
        <p:spPr>
          <a:xfrm>
            <a:off x="6096000" y="4544292"/>
            <a:ext cx="6096000" cy="231370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F0CDD454-B4C1-BB4A-89EF-C511F65BF361}"/>
              </a:ext>
            </a:extLst>
          </p:cNvPr>
          <p:cNvSpPr txBox="1"/>
          <p:nvPr/>
        </p:nvSpPr>
        <p:spPr>
          <a:xfrm>
            <a:off x="267777" y="6581729"/>
            <a:ext cx="1266372" cy="143565"/>
          </a:xfrm>
          <a:prstGeom prst="rect">
            <a:avLst/>
          </a:prstGeom>
          <a:noFill/>
        </p:spPr>
        <p:txBody>
          <a:bodyPr wrap="non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u="none" strike="noStrike" kern="1200" cap="none" spc="0" normalizeH="0" baseline="0" noProof="0" dirty="0">
                <a:ln>
                  <a:noFill/>
                </a:ln>
                <a:solidFill>
                  <a:srgbClr val="FFFFFF"/>
                </a:solidFill>
                <a:effectLst/>
                <a:uLnTx/>
                <a:uFillTx/>
                <a:latin typeface="DIN Next LT Pro" panose="020B0503020203050203" pitchFamily="34" charset="77"/>
                <a:ea typeface="Campton Book" charset="0"/>
                <a:cs typeface="Arial" panose="020B0604020202020204" pitchFamily="34" charset="0"/>
                <a:sym typeface="Gill Sans" charset="0"/>
              </a:rPr>
              <a:t>© 2018 Land O’Lakes, Inc.</a:t>
            </a:r>
          </a:p>
        </p:txBody>
      </p:sp>
      <p:sp>
        <p:nvSpPr>
          <p:cNvPr id="16" name="Text Placeholder 4">
            <a:extLst>
              <a:ext uri="{FF2B5EF4-FFF2-40B4-BE49-F238E27FC236}">
                <a16:creationId xmlns:a16="http://schemas.microsoft.com/office/drawing/2014/main" id="{75FFBE4C-1C4C-6641-ADB2-A2846721156E}"/>
              </a:ext>
            </a:extLst>
          </p:cNvPr>
          <p:cNvSpPr>
            <a:spLocks noGrp="1"/>
          </p:cNvSpPr>
          <p:nvPr>
            <p:ph type="body" sz="quarter" idx="11" hasCustomPrompt="1"/>
          </p:nvPr>
        </p:nvSpPr>
        <p:spPr>
          <a:xfrm>
            <a:off x="6583258" y="459798"/>
            <a:ext cx="5121487" cy="1352551"/>
          </a:xfrm>
        </p:spPr>
        <p:txBody>
          <a:bodyPr anchor="ctr"/>
          <a:lstStyle>
            <a:lvl1pPr algn="ctr">
              <a:defRPr sz="9066" b="1" i="0">
                <a:solidFill>
                  <a:srgbClr val="FFFFFF"/>
                </a:solidFill>
                <a:latin typeface="Cervo Neue SemiBold Neue" pitchFamily="2" charset="77"/>
              </a:defRPr>
            </a:lvl1pPr>
          </a:lstStyle>
          <a:p>
            <a:pPr lvl="0"/>
            <a:r>
              <a:rPr lang="en-US"/>
              <a:t>MAKE YOUR</a:t>
            </a:r>
          </a:p>
        </p:txBody>
      </p:sp>
      <p:sp>
        <p:nvSpPr>
          <p:cNvPr id="17" name="Text Placeholder 4">
            <a:extLst>
              <a:ext uri="{FF2B5EF4-FFF2-40B4-BE49-F238E27FC236}">
                <a16:creationId xmlns:a16="http://schemas.microsoft.com/office/drawing/2014/main" id="{DA73F6E7-6C05-D14E-8A75-694F88A2E3A1}"/>
              </a:ext>
            </a:extLst>
          </p:cNvPr>
          <p:cNvSpPr>
            <a:spLocks noGrp="1"/>
          </p:cNvSpPr>
          <p:nvPr>
            <p:ph type="body" sz="quarter" idx="12" hasCustomPrompt="1"/>
          </p:nvPr>
        </p:nvSpPr>
        <p:spPr>
          <a:xfrm>
            <a:off x="6583258" y="2731943"/>
            <a:ext cx="5121487" cy="1352551"/>
          </a:xfrm>
        </p:spPr>
        <p:txBody>
          <a:bodyPr anchor="ctr"/>
          <a:lstStyle>
            <a:lvl1pPr algn="ctr">
              <a:defRPr sz="9066" b="1" i="0">
                <a:solidFill>
                  <a:srgbClr val="FFFFFF"/>
                </a:solidFill>
                <a:latin typeface="Cervo Neue SemiBold Neue" pitchFamily="2" charset="77"/>
              </a:defRPr>
            </a:lvl1pPr>
          </a:lstStyle>
          <a:p>
            <a:pPr lvl="0"/>
            <a:r>
              <a:rPr lang="en-US"/>
              <a:t>TEXT FIT IN</a:t>
            </a:r>
          </a:p>
        </p:txBody>
      </p:sp>
      <p:sp>
        <p:nvSpPr>
          <p:cNvPr id="18" name="Text Placeholder 4">
            <a:extLst>
              <a:ext uri="{FF2B5EF4-FFF2-40B4-BE49-F238E27FC236}">
                <a16:creationId xmlns:a16="http://schemas.microsoft.com/office/drawing/2014/main" id="{C448C545-B43C-DC45-AB55-3EBA0D5F1149}"/>
              </a:ext>
            </a:extLst>
          </p:cNvPr>
          <p:cNvSpPr>
            <a:spLocks noGrp="1"/>
          </p:cNvSpPr>
          <p:nvPr>
            <p:ph type="body" sz="quarter" idx="13" hasCustomPrompt="1"/>
          </p:nvPr>
        </p:nvSpPr>
        <p:spPr>
          <a:xfrm>
            <a:off x="6583258" y="5024873"/>
            <a:ext cx="5121487" cy="1352551"/>
          </a:xfrm>
        </p:spPr>
        <p:txBody>
          <a:bodyPr anchor="ctr"/>
          <a:lstStyle>
            <a:lvl1pPr algn="ctr">
              <a:defRPr sz="9066" b="1" i="0">
                <a:solidFill>
                  <a:srgbClr val="FFFFFF"/>
                </a:solidFill>
                <a:latin typeface="Cervo Neue SemiBold Neue" pitchFamily="2" charset="77"/>
              </a:defRPr>
            </a:lvl1pPr>
          </a:lstStyle>
          <a:p>
            <a:pPr lvl="0"/>
            <a:r>
              <a:rPr lang="en-US"/>
              <a:t>THIS AREA</a:t>
            </a:r>
          </a:p>
        </p:txBody>
      </p:sp>
      <p:sp>
        <p:nvSpPr>
          <p:cNvPr id="13" name="Slide Number Placeholder 4">
            <a:extLst>
              <a:ext uri="{FF2B5EF4-FFF2-40B4-BE49-F238E27FC236}">
                <a16:creationId xmlns:a16="http://schemas.microsoft.com/office/drawing/2014/main" id="{F8DE6973-5E70-0F45-B625-E9B79C07BFFF}"/>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9" name="Date Placeholder 5">
            <a:extLst>
              <a:ext uri="{FF2B5EF4-FFF2-40B4-BE49-F238E27FC236}">
                <a16:creationId xmlns:a16="http://schemas.microsoft.com/office/drawing/2014/main" id="{A28BD9A5-083E-0C4D-8566-EB86093FD2EF}"/>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3112848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ig Idea Photo Strat_2">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654FDC54-7887-A245-B63F-E83EF4B17266}"/>
              </a:ext>
            </a:extLst>
          </p:cNvPr>
          <p:cNvSpPr>
            <a:spLocks noGrp="1"/>
          </p:cNvSpPr>
          <p:nvPr>
            <p:ph type="pic" sz="quarter" idx="14" hasCustomPrompt="1"/>
          </p:nvPr>
        </p:nvSpPr>
        <p:spPr>
          <a:xfrm>
            <a:off x="0" y="-1"/>
            <a:ext cx="6096000" cy="6858001"/>
          </a:xfrm>
        </p:spPr>
        <p:txBody>
          <a:bodyPr lIns="548640" rIns="548640" anchor="ctr"/>
          <a:lstStyle>
            <a:lvl1pPr algn="ctr">
              <a:defRPr/>
            </a:lvl1pPr>
          </a:lstStyle>
          <a:p>
            <a:r>
              <a:rPr lang="en-US" dirty="0"/>
              <a:t>See usage guide for instructions on how to find and place images from Percolate.</a:t>
            </a:r>
          </a:p>
        </p:txBody>
      </p:sp>
      <p:sp>
        <p:nvSpPr>
          <p:cNvPr id="7" name="Rectangle 6">
            <a:extLst>
              <a:ext uri="{FF2B5EF4-FFF2-40B4-BE49-F238E27FC236}">
                <a16:creationId xmlns:a16="http://schemas.microsoft.com/office/drawing/2014/main" id="{C0F2F7AC-C1E6-664E-A2ED-5B2E9560E219}"/>
              </a:ext>
            </a:extLst>
          </p:cNvPr>
          <p:cNvSpPr/>
          <p:nvPr/>
        </p:nvSpPr>
        <p:spPr>
          <a:xfrm>
            <a:off x="6096000" y="1"/>
            <a:ext cx="6096000" cy="22721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68FBC55E-3AFA-114D-9A6E-63B6568D88BC}"/>
              </a:ext>
            </a:extLst>
          </p:cNvPr>
          <p:cNvSpPr/>
          <p:nvPr/>
        </p:nvSpPr>
        <p:spPr>
          <a:xfrm>
            <a:off x="6096000" y="2272146"/>
            <a:ext cx="6096000" cy="22721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B06B108-EE93-B040-A140-668A7010F8DC}"/>
              </a:ext>
            </a:extLst>
          </p:cNvPr>
          <p:cNvSpPr/>
          <p:nvPr/>
        </p:nvSpPr>
        <p:spPr>
          <a:xfrm>
            <a:off x="6096000" y="4544292"/>
            <a:ext cx="6096000" cy="231370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5CBA7A81-0EFB-F849-A7FF-3AF5158B6CE4}"/>
              </a:ext>
            </a:extLst>
          </p:cNvPr>
          <p:cNvSpPr txBox="1"/>
          <p:nvPr/>
        </p:nvSpPr>
        <p:spPr>
          <a:xfrm>
            <a:off x="267777" y="6581729"/>
            <a:ext cx="1266372" cy="143565"/>
          </a:xfrm>
          <a:prstGeom prst="rect">
            <a:avLst/>
          </a:prstGeom>
          <a:noFill/>
        </p:spPr>
        <p:txBody>
          <a:bodyPr wrap="non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u="none" strike="noStrike" kern="1200" cap="none" spc="0" normalizeH="0" baseline="0" noProof="0" dirty="0">
                <a:ln>
                  <a:noFill/>
                </a:ln>
                <a:solidFill>
                  <a:srgbClr val="FFFFFF"/>
                </a:solidFill>
                <a:effectLst/>
                <a:uLnTx/>
                <a:uFillTx/>
                <a:latin typeface="DIN Next LT Pro" panose="020B0503020203050203" pitchFamily="34" charset="77"/>
                <a:ea typeface="Campton Book" charset="0"/>
                <a:cs typeface="Arial" panose="020B0604020202020204" pitchFamily="34" charset="0"/>
                <a:sym typeface="Gill Sans" charset="0"/>
              </a:rPr>
              <a:t>© 2018 Land O’Lakes, Inc.</a:t>
            </a:r>
          </a:p>
        </p:txBody>
      </p:sp>
      <p:sp>
        <p:nvSpPr>
          <p:cNvPr id="5" name="Text Placeholder 4">
            <a:extLst>
              <a:ext uri="{FF2B5EF4-FFF2-40B4-BE49-F238E27FC236}">
                <a16:creationId xmlns:a16="http://schemas.microsoft.com/office/drawing/2014/main" id="{5CCDD102-704F-A949-8694-5187A45F475B}"/>
              </a:ext>
            </a:extLst>
          </p:cNvPr>
          <p:cNvSpPr>
            <a:spLocks noGrp="1"/>
          </p:cNvSpPr>
          <p:nvPr>
            <p:ph type="body" sz="quarter" idx="11" hasCustomPrompt="1"/>
          </p:nvPr>
        </p:nvSpPr>
        <p:spPr>
          <a:xfrm>
            <a:off x="6583258" y="459798"/>
            <a:ext cx="5121487" cy="1352551"/>
          </a:xfrm>
        </p:spPr>
        <p:txBody>
          <a:bodyPr anchor="ctr"/>
          <a:lstStyle>
            <a:lvl1pPr algn="ctr">
              <a:defRPr sz="9066" b="1" i="0">
                <a:solidFill>
                  <a:srgbClr val="FFFFFF"/>
                </a:solidFill>
                <a:latin typeface="Cervo Neue SemiBold Neue" pitchFamily="2" charset="77"/>
              </a:defRPr>
            </a:lvl1pPr>
          </a:lstStyle>
          <a:p>
            <a:pPr lvl="0"/>
            <a:r>
              <a:rPr lang="en-US"/>
              <a:t>MAKE YOUR</a:t>
            </a:r>
          </a:p>
        </p:txBody>
      </p:sp>
      <p:sp>
        <p:nvSpPr>
          <p:cNvPr id="15" name="Text Placeholder 4">
            <a:extLst>
              <a:ext uri="{FF2B5EF4-FFF2-40B4-BE49-F238E27FC236}">
                <a16:creationId xmlns:a16="http://schemas.microsoft.com/office/drawing/2014/main" id="{B4E190AE-3073-9C4A-ADE6-2E111A8FB6FB}"/>
              </a:ext>
            </a:extLst>
          </p:cNvPr>
          <p:cNvSpPr>
            <a:spLocks noGrp="1"/>
          </p:cNvSpPr>
          <p:nvPr>
            <p:ph type="body" sz="quarter" idx="12" hasCustomPrompt="1"/>
          </p:nvPr>
        </p:nvSpPr>
        <p:spPr>
          <a:xfrm>
            <a:off x="6583258" y="2731943"/>
            <a:ext cx="5121487" cy="1352551"/>
          </a:xfrm>
        </p:spPr>
        <p:txBody>
          <a:bodyPr anchor="ctr"/>
          <a:lstStyle>
            <a:lvl1pPr algn="ctr">
              <a:defRPr sz="9066" b="1" i="0">
                <a:solidFill>
                  <a:srgbClr val="FFFFFF"/>
                </a:solidFill>
                <a:latin typeface="Cervo Neue SemiBold Neue" pitchFamily="2" charset="77"/>
              </a:defRPr>
            </a:lvl1pPr>
          </a:lstStyle>
          <a:p>
            <a:pPr lvl="0"/>
            <a:r>
              <a:rPr lang="en-US"/>
              <a:t>TEXT FIT IN</a:t>
            </a:r>
          </a:p>
        </p:txBody>
      </p:sp>
      <p:sp>
        <p:nvSpPr>
          <p:cNvPr id="16" name="Text Placeholder 4">
            <a:extLst>
              <a:ext uri="{FF2B5EF4-FFF2-40B4-BE49-F238E27FC236}">
                <a16:creationId xmlns:a16="http://schemas.microsoft.com/office/drawing/2014/main" id="{85B5DF10-DF9C-0242-AFE4-6A8E9A8C4601}"/>
              </a:ext>
            </a:extLst>
          </p:cNvPr>
          <p:cNvSpPr>
            <a:spLocks noGrp="1"/>
          </p:cNvSpPr>
          <p:nvPr>
            <p:ph type="body" sz="quarter" idx="13" hasCustomPrompt="1"/>
          </p:nvPr>
        </p:nvSpPr>
        <p:spPr>
          <a:xfrm>
            <a:off x="6583258" y="5024873"/>
            <a:ext cx="5121487" cy="1352551"/>
          </a:xfrm>
        </p:spPr>
        <p:txBody>
          <a:bodyPr anchor="ctr"/>
          <a:lstStyle>
            <a:lvl1pPr algn="ctr">
              <a:defRPr sz="9066" b="1" i="0">
                <a:solidFill>
                  <a:srgbClr val="FFFFFF"/>
                </a:solidFill>
                <a:latin typeface="Cervo Neue SemiBold Neue" pitchFamily="2" charset="77"/>
              </a:defRPr>
            </a:lvl1pPr>
          </a:lstStyle>
          <a:p>
            <a:pPr lvl="0"/>
            <a:r>
              <a:rPr lang="en-US"/>
              <a:t>THIS AREA</a:t>
            </a:r>
          </a:p>
        </p:txBody>
      </p:sp>
      <p:sp>
        <p:nvSpPr>
          <p:cNvPr id="17" name="Slide Number Placeholder 4">
            <a:extLst>
              <a:ext uri="{FF2B5EF4-FFF2-40B4-BE49-F238E27FC236}">
                <a16:creationId xmlns:a16="http://schemas.microsoft.com/office/drawing/2014/main" id="{4922D51D-E134-FB47-82FC-C3DC78662F94}"/>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8" name="Date Placeholder 5">
            <a:extLst>
              <a:ext uri="{FF2B5EF4-FFF2-40B4-BE49-F238E27FC236}">
                <a16:creationId xmlns:a16="http://schemas.microsoft.com/office/drawing/2014/main" id="{DA57640C-067A-7446-8B33-81849F0852F2}"/>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442431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ig Idea Photo Strat_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3546AE9-8967-9549-9193-433AC5D7BD6F}"/>
              </a:ext>
            </a:extLst>
          </p:cNvPr>
          <p:cNvSpPr>
            <a:spLocks noGrp="1"/>
          </p:cNvSpPr>
          <p:nvPr>
            <p:ph type="pic" sz="quarter" idx="14" hasCustomPrompt="1"/>
          </p:nvPr>
        </p:nvSpPr>
        <p:spPr>
          <a:xfrm>
            <a:off x="0" y="-1"/>
            <a:ext cx="6096000" cy="6858001"/>
          </a:xfrm>
        </p:spPr>
        <p:txBody>
          <a:bodyPr lIns="548640" rIns="548640" anchor="ctr"/>
          <a:lstStyle>
            <a:lvl1pPr algn="ctr">
              <a:defRPr/>
            </a:lvl1pPr>
          </a:lstStyle>
          <a:p>
            <a:r>
              <a:rPr lang="en-US" dirty="0"/>
              <a:t>See usage guide for instructions on how to find and place images from Percolate.</a:t>
            </a:r>
          </a:p>
        </p:txBody>
      </p:sp>
      <p:sp>
        <p:nvSpPr>
          <p:cNvPr id="7" name="Rectangle 6">
            <a:extLst>
              <a:ext uri="{FF2B5EF4-FFF2-40B4-BE49-F238E27FC236}">
                <a16:creationId xmlns:a16="http://schemas.microsoft.com/office/drawing/2014/main" id="{C0F2F7AC-C1E6-664E-A2ED-5B2E9560E219}"/>
              </a:ext>
            </a:extLst>
          </p:cNvPr>
          <p:cNvSpPr/>
          <p:nvPr/>
        </p:nvSpPr>
        <p:spPr>
          <a:xfrm>
            <a:off x="6096000" y="1"/>
            <a:ext cx="6096000" cy="22721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68FBC55E-3AFA-114D-9A6E-63B6568D88BC}"/>
              </a:ext>
            </a:extLst>
          </p:cNvPr>
          <p:cNvSpPr/>
          <p:nvPr/>
        </p:nvSpPr>
        <p:spPr>
          <a:xfrm>
            <a:off x="6096000" y="2272146"/>
            <a:ext cx="6096000" cy="227214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7B06B108-EE93-B040-A140-668A7010F8DC}"/>
              </a:ext>
            </a:extLst>
          </p:cNvPr>
          <p:cNvSpPr/>
          <p:nvPr/>
        </p:nvSpPr>
        <p:spPr>
          <a:xfrm>
            <a:off x="6096000" y="4544292"/>
            <a:ext cx="6096000" cy="23137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50E48D40-76F4-DB40-9349-177852681442}"/>
              </a:ext>
            </a:extLst>
          </p:cNvPr>
          <p:cNvSpPr txBox="1"/>
          <p:nvPr/>
        </p:nvSpPr>
        <p:spPr>
          <a:xfrm>
            <a:off x="267777" y="6581729"/>
            <a:ext cx="1266372" cy="143565"/>
          </a:xfrm>
          <a:prstGeom prst="rect">
            <a:avLst/>
          </a:prstGeom>
          <a:noFill/>
        </p:spPr>
        <p:txBody>
          <a:bodyPr wrap="non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u="none" strike="noStrike" kern="1200" cap="none" spc="0" normalizeH="0" baseline="0" noProof="0" dirty="0">
                <a:ln>
                  <a:noFill/>
                </a:ln>
                <a:solidFill>
                  <a:srgbClr val="FFFFFF"/>
                </a:solidFill>
                <a:effectLst/>
                <a:uLnTx/>
                <a:uFillTx/>
                <a:latin typeface="DIN Next LT Pro" panose="020B0503020203050203" pitchFamily="34" charset="77"/>
                <a:ea typeface="Campton Book" charset="0"/>
                <a:cs typeface="Arial" panose="020B0604020202020204" pitchFamily="34" charset="0"/>
                <a:sym typeface="Gill Sans" charset="0"/>
              </a:rPr>
              <a:t>© 2018 Land O’Lakes, Inc.</a:t>
            </a:r>
          </a:p>
        </p:txBody>
      </p:sp>
      <p:sp>
        <p:nvSpPr>
          <p:cNvPr id="11" name="Text Placeholder 4">
            <a:extLst>
              <a:ext uri="{FF2B5EF4-FFF2-40B4-BE49-F238E27FC236}">
                <a16:creationId xmlns:a16="http://schemas.microsoft.com/office/drawing/2014/main" id="{D1FAB8D3-0D74-DB46-BDC6-71143F8D2827}"/>
              </a:ext>
            </a:extLst>
          </p:cNvPr>
          <p:cNvSpPr>
            <a:spLocks noGrp="1"/>
          </p:cNvSpPr>
          <p:nvPr>
            <p:ph type="body" sz="quarter" idx="11" hasCustomPrompt="1"/>
          </p:nvPr>
        </p:nvSpPr>
        <p:spPr>
          <a:xfrm>
            <a:off x="6583258" y="459798"/>
            <a:ext cx="5121487" cy="1352551"/>
          </a:xfrm>
        </p:spPr>
        <p:txBody>
          <a:bodyPr anchor="ctr"/>
          <a:lstStyle>
            <a:lvl1pPr algn="ctr">
              <a:defRPr sz="9066" b="1" i="0">
                <a:solidFill>
                  <a:srgbClr val="FFFFFF"/>
                </a:solidFill>
                <a:latin typeface="Cervo Neue SemiBold Neue" pitchFamily="2" charset="77"/>
              </a:defRPr>
            </a:lvl1pPr>
          </a:lstStyle>
          <a:p>
            <a:pPr lvl="0"/>
            <a:r>
              <a:rPr lang="en-US"/>
              <a:t>MAKE YOUR</a:t>
            </a:r>
          </a:p>
        </p:txBody>
      </p:sp>
      <p:sp>
        <p:nvSpPr>
          <p:cNvPr id="13" name="Text Placeholder 4">
            <a:extLst>
              <a:ext uri="{FF2B5EF4-FFF2-40B4-BE49-F238E27FC236}">
                <a16:creationId xmlns:a16="http://schemas.microsoft.com/office/drawing/2014/main" id="{E1C4F5C2-487E-F144-8E0F-E810853F294D}"/>
              </a:ext>
            </a:extLst>
          </p:cNvPr>
          <p:cNvSpPr>
            <a:spLocks noGrp="1"/>
          </p:cNvSpPr>
          <p:nvPr>
            <p:ph type="body" sz="quarter" idx="12" hasCustomPrompt="1"/>
          </p:nvPr>
        </p:nvSpPr>
        <p:spPr>
          <a:xfrm>
            <a:off x="6583258" y="2731943"/>
            <a:ext cx="5121487" cy="1352551"/>
          </a:xfrm>
        </p:spPr>
        <p:txBody>
          <a:bodyPr anchor="ctr"/>
          <a:lstStyle>
            <a:lvl1pPr algn="ctr">
              <a:defRPr sz="9066" b="1" i="0">
                <a:solidFill>
                  <a:srgbClr val="FFFFFF"/>
                </a:solidFill>
                <a:latin typeface="Cervo Neue SemiBold Neue" pitchFamily="2" charset="77"/>
              </a:defRPr>
            </a:lvl1pPr>
          </a:lstStyle>
          <a:p>
            <a:pPr lvl="0"/>
            <a:r>
              <a:rPr lang="en-US"/>
              <a:t>TEXT FIT IN</a:t>
            </a:r>
          </a:p>
        </p:txBody>
      </p:sp>
      <p:sp>
        <p:nvSpPr>
          <p:cNvPr id="18" name="Text Placeholder 4">
            <a:extLst>
              <a:ext uri="{FF2B5EF4-FFF2-40B4-BE49-F238E27FC236}">
                <a16:creationId xmlns:a16="http://schemas.microsoft.com/office/drawing/2014/main" id="{6FD9C2BD-2FF8-D947-A486-4739AC449C1E}"/>
              </a:ext>
            </a:extLst>
          </p:cNvPr>
          <p:cNvSpPr>
            <a:spLocks noGrp="1"/>
          </p:cNvSpPr>
          <p:nvPr>
            <p:ph type="body" sz="quarter" idx="13" hasCustomPrompt="1"/>
          </p:nvPr>
        </p:nvSpPr>
        <p:spPr>
          <a:xfrm>
            <a:off x="6583258" y="5024873"/>
            <a:ext cx="5121487" cy="1352551"/>
          </a:xfrm>
        </p:spPr>
        <p:txBody>
          <a:bodyPr anchor="ctr"/>
          <a:lstStyle>
            <a:lvl1pPr algn="ctr">
              <a:defRPr sz="9066" b="1" i="0">
                <a:solidFill>
                  <a:srgbClr val="FFFFFF"/>
                </a:solidFill>
                <a:latin typeface="Cervo Neue SemiBold Neue" pitchFamily="2" charset="77"/>
              </a:defRPr>
            </a:lvl1pPr>
          </a:lstStyle>
          <a:p>
            <a:pPr lvl="0"/>
            <a:r>
              <a:rPr lang="en-US"/>
              <a:t>THIS AREA</a:t>
            </a:r>
          </a:p>
        </p:txBody>
      </p:sp>
      <p:sp>
        <p:nvSpPr>
          <p:cNvPr id="17" name="Slide Number Placeholder 4">
            <a:extLst>
              <a:ext uri="{FF2B5EF4-FFF2-40B4-BE49-F238E27FC236}">
                <a16:creationId xmlns:a16="http://schemas.microsoft.com/office/drawing/2014/main" id="{A8BEECFD-5EE5-A74A-995E-490058BAB629}"/>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9" name="Date Placeholder 5">
            <a:extLst>
              <a:ext uri="{FF2B5EF4-FFF2-40B4-BE49-F238E27FC236}">
                <a16:creationId xmlns:a16="http://schemas.microsoft.com/office/drawing/2014/main" id="{E2B28AD4-0507-0544-AD38-4A4AF8C4DB0F}"/>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1996295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2">
            <a:extLst>
              <a:ext uri="{FF2B5EF4-FFF2-40B4-BE49-F238E27FC236}">
                <a16:creationId xmlns:a16="http://schemas.microsoft.com/office/drawing/2014/main" id="{0C422E52-13F7-D445-A119-B54BB06B134D}"/>
              </a:ext>
            </a:extLst>
          </p:cNvPr>
          <p:cNvSpPr>
            <a:spLocks noGrp="1"/>
          </p:cNvSpPr>
          <p:nvPr>
            <p:ph type="body" sz="quarter" idx="10" hasCustomPrompt="1"/>
          </p:nvPr>
        </p:nvSpPr>
        <p:spPr>
          <a:xfrm>
            <a:off x="406401" y="429485"/>
            <a:ext cx="10909300" cy="5143875"/>
          </a:xfrm>
        </p:spPr>
        <p:txBody>
          <a:bodyPr/>
          <a:lstStyle>
            <a:lvl1pPr algn="l">
              <a:lnSpc>
                <a:spcPct val="150000"/>
              </a:lnSpc>
              <a:defRPr sz="3200" b="1" i="0">
                <a:solidFill>
                  <a:srgbClr val="FFFFFF"/>
                </a:solidFill>
                <a:latin typeface="Kulturista SemiBold" panose="02000000000000000000" pitchFamily="2" charset="77"/>
              </a:defRPr>
            </a:lvl1pPr>
            <a:lvl2pPr>
              <a:lnSpc>
                <a:spcPct val="150000"/>
              </a:lnSpc>
              <a:defRPr sz="3200" b="1" i="0">
                <a:solidFill>
                  <a:schemeClr val="bg1">
                    <a:lumMod val="20000"/>
                    <a:lumOff val="80000"/>
                  </a:schemeClr>
                </a:solidFill>
                <a:latin typeface="Kulturista SemiBold" panose="02000000000000000000" pitchFamily="2" charset="77"/>
              </a:defRPr>
            </a:lvl2pPr>
            <a:lvl3pPr>
              <a:lnSpc>
                <a:spcPct val="150000"/>
              </a:lnSpc>
              <a:defRPr sz="3200" b="1" i="0">
                <a:solidFill>
                  <a:schemeClr val="bg1">
                    <a:lumMod val="20000"/>
                    <a:lumOff val="80000"/>
                  </a:schemeClr>
                </a:solidFill>
                <a:latin typeface="Kulturista SemiBold" panose="02000000000000000000" pitchFamily="2" charset="77"/>
              </a:defRPr>
            </a:lvl3pPr>
            <a:lvl4pPr>
              <a:lnSpc>
                <a:spcPct val="150000"/>
              </a:lnSpc>
              <a:defRPr sz="3200" b="1" i="0">
                <a:solidFill>
                  <a:schemeClr val="bg1">
                    <a:lumMod val="20000"/>
                    <a:lumOff val="80000"/>
                  </a:schemeClr>
                </a:solidFill>
                <a:latin typeface="Kulturista SemiBold" panose="02000000000000000000" pitchFamily="2" charset="77"/>
              </a:defRPr>
            </a:lvl4pPr>
            <a:lvl5pPr>
              <a:lnSpc>
                <a:spcPct val="150000"/>
              </a:lnSpc>
              <a:defRPr sz="3200" b="1" i="0">
                <a:solidFill>
                  <a:schemeClr val="bg1">
                    <a:lumMod val="20000"/>
                    <a:lumOff val="80000"/>
                  </a:schemeClr>
                </a:solidFill>
                <a:latin typeface="Kulturista SemiBold" panose="02000000000000000000" pitchFamily="2" charset="77"/>
              </a:defRPr>
            </a:lvl5pPr>
          </a:lstStyle>
          <a:p>
            <a:pPr algn="l">
              <a:lnSpc>
                <a:spcPct val="150000"/>
              </a:lnSpc>
            </a:pPr>
            <a:r>
              <a:rPr lang="en-US" sz="3200" b="1" i="0">
                <a:solidFill>
                  <a:schemeClr val="bg1">
                    <a:lumMod val="20000"/>
                    <a:lumOff val="80000"/>
                  </a:schemeClr>
                </a:solidFill>
                <a:latin typeface="Kulturista SemiBold" panose="02000000000000000000" pitchFamily="2" charset="77"/>
              </a:rPr>
              <a:t>Land O’Lakes is the co-op of tomorrow. Of tradition and innovation. Practicality and possibilities.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From farm to fork, we apply technology, honesty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and optimism to feed the world and protect the planet. We’re marching forward, arm in arm to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feed human progress. Are you ready to join in?</a:t>
            </a:r>
          </a:p>
        </p:txBody>
      </p:sp>
      <p:sp>
        <p:nvSpPr>
          <p:cNvPr id="8" name="Slide Number Placeholder 4">
            <a:extLst>
              <a:ext uri="{FF2B5EF4-FFF2-40B4-BE49-F238E27FC236}">
                <a16:creationId xmlns:a16="http://schemas.microsoft.com/office/drawing/2014/main" id="{24699135-4E1E-7646-BB62-F228FD457F61}"/>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9" name="Date Placeholder 5">
            <a:extLst>
              <a:ext uri="{FF2B5EF4-FFF2-40B4-BE49-F238E27FC236}">
                <a16:creationId xmlns:a16="http://schemas.microsoft.com/office/drawing/2014/main" id="{6941D9DE-E4D5-7E4C-91CB-196EF5BDBFEC}"/>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291333569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 Placeholder 2">
            <a:extLst>
              <a:ext uri="{FF2B5EF4-FFF2-40B4-BE49-F238E27FC236}">
                <a16:creationId xmlns:a16="http://schemas.microsoft.com/office/drawing/2014/main" id="{DF50DD25-0C19-C942-AE13-5DE6C832A5F2}"/>
              </a:ext>
            </a:extLst>
          </p:cNvPr>
          <p:cNvSpPr>
            <a:spLocks noGrp="1"/>
          </p:cNvSpPr>
          <p:nvPr>
            <p:ph type="body" sz="quarter" idx="10" hasCustomPrompt="1"/>
          </p:nvPr>
        </p:nvSpPr>
        <p:spPr>
          <a:xfrm>
            <a:off x="406401" y="429485"/>
            <a:ext cx="10909300" cy="5143875"/>
          </a:xfrm>
        </p:spPr>
        <p:txBody>
          <a:bodyPr/>
          <a:lstStyle>
            <a:lvl1pPr algn="l">
              <a:lnSpc>
                <a:spcPct val="150000"/>
              </a:lnSpc>
              <a:defRPr sz="3200" b="1" i="0">
                <a:solidFill>
                  <a:srgbClr val="FFFFFF"/>
                </a:solidFill>
                <a:latin typeface="Kulturista SemiBold" panose="02000000000000000000" pitchFamily="2" charset="77"/>
              </a:defRPr>
            </a:lvl1pPr>
            <a:lvl2pPr>
              <a:lnSpc>
                <a:spcPct val="150000"/>
              </a:lnSpc>
              <a:defRPr sz="3200" b="1" i="0">
                <a:solidFill>
                  <a:schemeClr val="bg1">
                    <a:lumMod val="20000"/>
                    <a:lumOff val="80000"/>
                  </a:schemeClr>
                </a:solidFill>
                <a:latin typeface="Kulturista SemiBold" panose="02000000000000000000" pitchFamily="2" charset="77"/>
              </a:defRPr>
            </a:lvl2pPr>
            <a:lvl3pPr>
              <a:lnSpc>
                <a:spcPct val="150000"/>
              </a:lnSpc>
              <a:defRPr sz="3200" b="1" i="0">
                <a:solidFill>
                  <a:schemeClr val="bg1">
                    <a:lumMod val="20000"/>
                    <a:lumOff val="80000"/>
                  </a:schemeClr>
                </a:solidFill>
                <a:latin typeface="Kulturista SemiBold" panose="02000000000000000000" pitchFamily="2" charset="77"/>
              </a:defRPr>
            </a:lvl3pPr>
            <a:lvl4pPr>
              <a:lnSpc>
                <a:spcPct val="150000"/>
              </a:lnSpc>
              <a:defRPr sz="3200" b="1" i="0">
                <a:solidFill>
                  <a:schemeClr val="bg1">
                    <a:lumMod val="20000"/>
                    <a:lumOff val="80000"/>
                  </a:schemeClr>
                </a:solidFill>
                <a:latin typeface="Kulturista SemiBold" panose="02000000000000000000" pitchFamily="2" charset="77"/>
              </a:defRPr>
            </a:lvl4pPr>
            <a:lvl5pPr>
              <a:lnSpc>
                <a:spcPct val="150000"/>
              </a:lnSpc>
              <a:defRPr sz="3200" b="1" i="0">
                <a:solidFill>
                  <a:schemeClr val="bg1">
                    <a:lumMod val="20000"/>
                    <a:lumOff val="80000"/>
                  </a:schemeClr>
                </a:solidFill>
                <a:latin typeface="Kulturista SemiBold" panose="02000000000000000000" pitchFamily="2" charset="77"/>
              </a:defRPr>
            </a:lvl5pPr>
          </a:lstStyle>
          <a:p>
            <a:pPr algn="l">
              <a:lnSpc>
                <a:spcPct val="150000"/>
              </a:lnSpc>
            </a:pPr>
            <a:r>
              <a:rPr lang="en-US" sz="3200" b="1" i="0">
                <a:solidFill>
                  <a:schemeClr val="bg1">
                    <a:lumMod val="20000"/>
                    <a:lumOff val="80000"/>
                  </a:schemeClr>
                </a:solidFill>
                <a:latin typeface="Kulturista SemiBold" panose="02000000000000000000" pitchFamily="2" charset="77"/>
              </a:rPr>
              <a:t>Land O’Lakes is the co-op of tomorrow. Of tradition and innovation. Practicality and possibilities.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From farm to fork, we apply technology, honesty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and optimism to feed the world and protect the planet. We’re marching forward, arm in arm to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feed human progress. Are you ready to join in?</a:t>
            </a:r>
          </a:p>
        </p:txBody>
      </p:sp>
      <p:sp>
        <p:nvSpPr>
          <p:cNvPr id="10" name="Slide Number Placeholder 4">
            <a:extLst>
              <a:ext uri="{FF2B5EF4-FFF2-40B4-BE49-F238E27FC236}">
                <a16:creationId xmlns:a16="http://schemas.microsoft.com/office/drawing/2014/main" id="{685040E9-86F3-744A-A1B7-E926EDEAF34D}"/>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Date Placeholder 5">
            <a:extLst>
              <a:ext uri="{FF2B5EF4-FFF2-40B4-BE49-F238E27FC236}">
                <a16:creationId xmlns:a16="http://schemas.microsoft.com/office/drawing/2014/main" id="{0936674B-1FAB-514F-978B-02320B0AD4C1}"/>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319562483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2">
            <a:extLst>
              <a:ext uri="{FF2B5EF4-FFF2-40B4-BE49-F238E27FC236}">
                <a16:creationId xmlns:a16="http://schemas.microsoft.com/office/drawing/2014/main" id="{A73CA912-B687-A74E-B8F2-08CB559273AF}"/>
              </a:ext>
            </a:extLst>
          </p:cNvPr>
          <p:cNvSpPr>
            <a:spLocks noGrp="1"/>
          </p:cNvSpPr>
          <p:nvPr>
            <p:ph type="body" sz="quarter" idx="10" hasCustomPrompt="1"/>
          </p:nvPr>
        </p:nvSpPr>
        <p:spPr>
          <a:xfrm>
            <a:off x="406401" y="429485"/>
            <a:ext cx="10909300" cy="5143875"/>
          </a:xfrm>
        </p:spPr>
        <p:txBody>
          <a:bodyPr/>
          <a:lstStyle>
            <a:lvl1pPr algn="l">
              <a:lnSpc>
                <a:spcPct val="150000"/>
              </a:lnSpc>
              <a:defRPr sz="3200" b="1" i="0">
                <a:solidFill>
                  <a:srgbClr val="FFFFFF"/>
                </a:solidFill>
                <a:latin typeface="Kulturista SemiBold" panose="02000000000000000000" pitchFamily="2" charset="77"/>
              </a:defRPr>
            </a:lvl1pPr>
            <a:lvl2pPr>
              <a:lnSpc>
                <a:spcPct val="150000"/>
              </a:lnSpc>
              <a:defRPr sz="3200" b="1" i="0">
                <a:solidFill>
                  <a:schemeClr val="bg1">
                    <a:lumMod val="20000"/>
                    <a:lumOff val="80000"/>
                  </a:schemeClr>
                </a:solidFill>
                <a:latin typeface="Kulturista SemiBold" panose="02000000000000000000" pitchFamily="2" charset="77"/>
              </a:defRPr>
            </a:lvl2pPr>
            <a:lvl3pPr>
              <a:lnSpc>
                <a:spcPct val="150000"/>
              </a:lnSpc>
              <a:defRPr sz="3200" b="1" i="0">
                <a:solidFill>
                  <a:schemeClr val="bg1">
                    <a:lumMod val="20000"/>
                    <a:lumOff val="80000"/>
                  </a:schemeClr>
                </a:solidFill>
                <a:latin typeface="Kulturista SemiBold" panose="02000000000000000000" pitchFamily="2" charset="77"/>
              </a:defRPr>
            </a:lvl3pPr>
            <a:lvl4pPr>
              <a:lnSpc>
                <a:spcPct val="150000"/>
              </a:lnSpc>
              <a:defRPr sz="3200" b="1" i="0">
                <a:solidFill>
                  <a:schemeClr val="bg1">
                    <a:lumMod val="20000"/>
                    <a:lumOff val="80000"/>
                  </a:schemeClr>
                </a:solidFill>
                <a:latin typeface="Kulturista SemiBold" panose="02000000000000000000" pitchFamily="2" charset="77"/>
              </a:defRPr>
            </a:lvl4pPr>
            <a:lvl5pPr>
              <a:lnSpc>
                <a:spcPct val="150000"/>
              </a:lnSpc>
              <a:defRPr sz="3200" b="1" i="0">
                <a:solidFill>
                  <a:schemeClr val="bg1">
                    <a:lumMod val="20000"/>
                    <a:lumOff val="80000"/>
                  </a:schemeClr>
                </a:solidFill>
                <a:latin typeface="Kulturista SemiBold" panose="02000000000000000000" pitchFamily="2" charset="77"/>
              </a:defRPr>
            </a:lvl5pPr>
          </a:lstStyle>
          <a:p>
            <a:pPr algn="l">
              <a:lnSpc>
                <a:spcPct val="150000"/>
              </a:lnSpc>
            </a:pPr>
            <a:r>
              <a:rPr lang="en-US" sz="3200" b="1" i="0">
                <a:solidFill>
                  <a:schemeClr val="bg1">
                    <a:lumMod val="20000"/>
                    <a:lumOff val="80000"/>
                  </a:schemeClr>
                </a:solidFill>
                <a:latin typeface="Kulturista SemiBold" panose="02000000000000000000" pitchFamily="2" charset="77"/>
              </a:rPr>
              <a:t>Land O’Lakes is the co-op of tomorrow. Of tradition and innovation. Practicality and possibilities.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From farm to fork, we apply technology, honesty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and optimism to feed the world and protect the planet. We’re marching forward, arm in arm to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feed human progress. Are you ready to join in?</a:t>
            </a:r>
          </a:p>
        </p:txBody>
      </p:sp>
      <p:sp>
        <p:nvSpPr>
          <p:cNvPr id="10" name="Slide Number Placeholder 4">
            <a:extLst>
              <a:ext uri="{FF2B5EF4-FFF2-40B4-BE49-F238E27FC236}">
                <a16:creationId xmlns:a16="http://schemas.microsoft.com/office/drawing/2014/main" id="{0ABA8638-7EDD-7844-93D4-17A6DCEBE1A8}"/>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Date Placeholder 5">
            <a:extLst>
              <a:ext uri="{FF2B5EF4-FFF2-40B4-BE49-F238E27FC236}">
                <a16:creationId xmlns:a16="http://schemas.microsoft.com/office/drawing/2014/main" id="{F5ED8D95-A75A-344F-8405-0AF9C2B813BE}"/>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4015037000"/>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_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2">
            <a:extLst>
              <a:ext uri="{FF2B5EF4-FFF2-40B4-BE49-F238E27FC236}">
                <a16:creationId xmlns:a16="http://schemas.microsoft.com/office/drawing/2014/main" id="{340D0795-D78D-6646-917A-1CC3B4B712B5}"/>
              </a:ext>
            </a:extLst>
          </p:cNvPr>
          <p:cNvSpPr>
            <a:spLocks noGrp="1"/>
          </p:cNvSpPr>
          <p:nvPr>
            <p:ph type="body" sz="quarter" idx="10" hasCustomPrompt="1"/>
          </p:nvPr>
        </p:nvSpPr>
        <p:spPr>
          <a:xfrm>
            <a:off x="406401" y="429485"/>
            <a:ext cx="10909300" cy="5143875"/>
          </a:xfrm>
        </p:spPr>
        <p:txBody>
          <a:bodyPr/>
          <a:lstStyle>
            <a:lvl1pPr algn="l">
              <a:lnSpc>
                <a:spcPct val="150000"/>
              </a:lnSpc>
              <a:defRPr sz="3200" b="1" i="0">
                <a:solidFill>
                  <a:srgbClr val="FFFFFF"/>
                </a:solidFill>
                <a:latin typeface="Kulturista SemiBold" panose="02000000000000000000" pitchFamily="2" charset="77"/>
              </a:defRPr>
            </a:lvl1pPr>
            <a:lvl2pPr>
              <a:lnSpc>
                <a:spcPct val="150000"/>
              </a:lnSpc>
              <a:defRPr sz="3200" b="1" i="0">
                <a:solidFill>
                  <a:schemeClr val="bg1">
                    <a:lumMod val="20000"/>
                    <a:lumOff val="80000"/>
                  </a:schemeClr>
                </a:solidFill>
                <a:latin typeface="Kulturista SemiBold" panose="02000000000000000000" pitchFamily="2" charset="77"/>
              </a:defRPr>
            </a:lvl2pPr>
            <a:lvl3pPr>
              <a:lnSpc>
                <a:spcPct val="150000"/>
              </a:lnSpc>
              <a:defRPr sz="3200" b="1" i="0">
                <a:solidFill>
                  <a:schemeClr val="bg1">
                    <a:lumMod val="20000"/>
                    <a:lumOff val="80000"/>
                  </a:schemeClr>
                </a:solidFill>
                <a:latin typeface="Kulturista SemiBold" panose="02000000000000000000" pitchFamily="2" charset="77"/>
              </a:defRPr>
            </a:lvl3pPr>
            <a:lvl4pPr>
              <a:lnSpc>
                <a:spcPct val="150000"/>
              </a:lnSpc>
              <a:defRPr sz="3200" b="1" i="0">
                <a:solidFill>
                  <a:schemeClr val="bg1">
                    <a:lumMod val="20000"/>
                    <a:lumOff val="80000"/>
                  </a:schemeClr>
                </a:solidFill>
                <a:latin typeface="Kulturista SemiBold" panose="02000000000000000000" pitchFamily="2" charset="77"/>
              </a:defRPr>
            </a:lvl4pPr>
            <a:lvl5pPr>
              <a:lnSpc>
                <a:spcPct val="150000"/>
              </a:lnSpc>
              <a:defRPr sz="3200" b="1" i="0">
                <a:solidFill>
                  <a:schemeClr val="bg1">
                    <a:lumMod val="20000"/>
                    <a:lumOff val="80000"/>
                  </a:schemeClr>
                </a:solidFill>
                <a:latin typeface="Kulturista SemiBold" panose="02000000000000000000" pitchFamily="2" charset="77"/>
              </a:defRPr>
            </a:lvl5pPr>
          </a:lstStyle>
          <a:p>
            <a:pPr algn="l">
              <a:lnSpc>
                <a:spcPct val="150000"/>
              </a:lnSpc>
            </a:pPr>
            <a:r>
              <a:rPr lang="en-US" sz="3200" b="1" i="0">
                <a:solidFill>
                  <a:schemeClr val="bg1">
                    <a:lumMod val="20000"/>
                    <a:lumOff val="80000"/>
                  </a:schemeClr>
                </a:solidFill>
                <a:latin typeface="Kulturista SemiBold" panose="02000000000000000000" pitchFamily="2" charset="77"/>
              </a:rPr>
              <a:t>Land O’Lakes is the co-op of tomorrow. Of tradition and innovation. Practicality and possibilities.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From farm to fork, we apply technology, honesty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and optimism to feed the world and protect the planet. We’re marching forward, arm in arm to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feed human progress. Are you ready to join in?</a:t>
            </a:r>
          </a:p>
        </p:txBody>
      </p:sp>
      <p:sp>
        <p:nvSpPr>
          <p:cNvPr id="10" name="Slide Number Placeholder 4">
            <a:extLst>
              <a:ext uri="{FF2B5EF4-FFF2-40B4-BE49-F238E27FC236}">
                <a16:creationId xmlns:a16="http://schemas.microsoft.com/office/drawing/2014/main" id="{3733FAE3-6817-3A42-AAAB-459356E0AF26}"/>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Date Placeholder 5">
            <a:extLst>
              <a:ext uri="{FF2B5EF4-FFF2-40B4-BE49-F238E27FC236}">
                <a16:creationId xmlns:a16="http://schemas.microsoft.com/office/drawing/2014/main" id="{13BC147F-308D-754A-8C16-CCD9167B1704}"/>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311553142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D776-53AF-AC4E-9A7B-0C26AC8479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9A63DF-1C4C-DC4F-A0A8-A30DD7F51A4D}"/>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4" name="Footer Placeholder 3">
            <a:extLst>
              <a:ext uri="{FF2B5EF4-FFF2-40B4-BE49-F238E27FC236}">
                <a16:creationId xmlns:a16="http://schemas.microsoft.com/office/drawing/2014/main" id="{3285DA0C-F0B3-C74E-AE66-C383EBAA58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F47B69-0598-FF4F-B159-FDDACCB7557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19013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_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Text Placeholder 2">
            <a:extLst>
              <a:ext uri="{FF2B5EF4-FFF2-40B4-BE49-F238E27FC236}">
                <a16:creationId xmlns:a16="http://schemas.microsoft.com/office/drawing/2014/main" id="{26DA98E8-6289-D046-8C94-693A76374A31}"/>
              </a:ext>
            </a:extLst>
          </p:cNvPr>
          <p:cNvSpPr>
            <a:spLocks noGrp="1"/>
          </p:cNvSpPr>
          <p:nvPr>
            <p:ph type="body" sz="quarter" idx="10" hasCustomPrompt="1"/>
          </p:nvPr>
        </p:nvSpPr>
        <p:spPr>
          <a:xfrm>
            <a:off x="406401" y="429485"/>
            <a:ext cx="10909300" cy="5143875"/>
          </a:xfrm>
        </p:spPr>
        <p:txBody>
          <a:bodyPr/>
          <a:lstStyle>
            <a:lvl1pPr algn="l">
              <a:lnSpc>
                <a:spcPct val="150000"/>
              </a:lnSpc>
              <a:defRPr sz="3200" b="1" i="0">
                <a:solidFill>
                  <a:schemeClr val="tx1"/>
                </a:solidFill>
                <a:latin typeface="Kulturista SemiBold" panose="02000000000000000000" pitchFamily="2" charset="77"/>
              </a:defRPr>
            </a:lvl1pPr>
            <a:lvl2pPr>
              <a:lnSpc>
                <a:spcPct val="150000"/>
              </a:lnSpc>
              <a:defRPr sz="3200" b="1" i="0">
                <a:solidFill>
                  <a:schemeClr val="bg1">
                    <a:lumMod val="20000"/>
                    <a:lumOff val="80000"/>
                  </a:schemeClr>
                </a:solidFill>
                <a:latin typeface="Kulturista SemiBold" panose="02000000000000000000" pitchFamily="2" charset="77"/>
              </a:defRPr>
            </a:lvl2pPr>
            <a:lvl3pPr>
              <a:lnSpc>
                <a:spcPct val="150000"/>
              </a:lnSpc>
              <a:defRPr sz="3200" b="1" i="0">
                <a:solidFill>
                  <a:schemeClr val="bg1">
                    <a:lumMod val="20000"/>
                    <a:lumOff val="80000"/>
                  </a:schemeClr>
                </a:solidFill>
                <a:latin typeface="Kulturista SemiBold" panose="02000000000000000000" pitchFamily="2" charset="77"/>
              </a:defRPr>
            </a:lvl3pPr>
            <a:lvl4pPr>
              <a:lnSpc>
                <a:spcPct val="150000"/>
              </a:lnSpc>
              <a:defRPr sz="3200" b="1" i="0">
                <a:solidFill>
                  <a:schemeClr val="bg1">
                    <a:lumMod val="20000"/>
                    <a:lumOff val="80000"/>
                  </a:schemeClr>
                </a:solidFill>
                <a:latin typeface="Kulturista SemiBold" panose="02000000000000000000" pitchFamily="2" charset="77"/>
              </a:defRPr>
            </a:lvl4pPr>
            <a:lvl5pPr>
              <a:lnSpc>
                <a:spcPct val="150000"/>
              </a:lnSpc>
              <a:defRPr sz="3200" b="1" i="0">
                <a:solidFill>
                  <a:schemeClr val="bg1">
                    <a:lumMod val="20000"/>
                    <a:lumOff val="80000"/>
                  </a:schemeClr>
                </a:solidFill>
                <a:latin typeface="Kulturista SemiBold" panose="02000000000000000000" pitchFamily="2" charset="77"/>
              </a:defRPr>
            </a:lvl5pPr>
          </a:lstStyle>
          <a:p>
            <a:pPr algn="l">
              <a:lnSpc>
                <a:spcPct val="150000"/>
              </a:lnSpc>
            </a:pPr>
            <a:r>
              <a:rPr lang="en-US" sz="3200" b="1" i="0">
                <a:solidFill>
                  <a:schemeClr val="bg1">
                    <a:lumMod val="20000"/>
                    <a:lumOff val="80000"/>
                  </a:schemeClr>
                </a:solidFill>
                <a:latin typeface="Kulturista SemiBold" panose="02000000000000000000" pitchFamily="2" charset="77"/>
              </a:rPr>
              <a:t>Land O’Lakes is the co-op of tomorrow. Of tradition and innovation. Practicality and possibilities.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From farm to fork, we apply technology, honesty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and optimism to feed the world and protect the planet. We’re marching forward, arm in arm to </a:t>
            </a:r>
            <a:br>
              <a:rPr lang="en-US" sz="3200" b="1" i="0">
                <a:solidFill>
                  <a:schemeClr val="bg1">
                    <a:lumMod val="20000"/>
                    <a:lumOff val="80000"/>
                  </a:schemeClr>
                </a:solidFill>
                <a:latin typeface="Kulturista SemiBold" panose="02000000000000000000" pitchFamily="2" charset="77"/>
              </a:rPr>
            </a:br>
            <a:r>
              <a:rPr lang="en-US" sz="3200" b="1" i="0">
                <a:solidFill>
                  <a:schemeClr val="bg1">
                    <a:lumMod val="20000"/>
                    <a:lumOff val="80000"/>
                  </a:schemeClr>
                </a:solidFill>
                <a:latin typeface="Kulturista SemiBold" panose="02000000000000000000" pitchFamily="2" charset="77"/>
              </a:rPr>
              <a:t>feed human progress. Are you ready to join in?</a:t>
            </a:r>
          </a:p>
        </p:txBody>
      </p:sp>
      <p:sp>
        <p:nvSpPr>
          <p:cNvPr id="10" name="Slide Number Placeholder 4">
            <a:extLst>
              <a:ext uri="{FF2B5EF4-FFF2-40B4-BE49-F238E27FC236}">
                <a16:creationId xmlns:a16="http://schemas.microsoft.com/office/drawing/2014/main" id="{804C1814-5321-1B4E-86EB-4C7F364CC0DC}"/>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Date Placeholder 5">
            <a:extLst>
              <a:ext uri="{FF2B5EF4-FFF2-40B4-BE49-F238E27FC236}">
                <a16:creationId xmlns:a16="http://schemas.microsoft.com/office/drawing/2014/main" id="{CE991C35-0440-4247-89EC-711E865C2DD0}"/>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1800027746"/>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ig Idea Bold Text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ext Placeholder 2">
            <a:extLst>
              <a:ext uri="{FF2B5EF4-FFF2-40B4-BE49-F238E27FC236}">
                <a16:creationId xmlns:a16="http://schemas.microsoft.com/office/drawing/2014/main" id="{4308C630-964A-0448-94A6-A17E8BCE49B7}"/>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Cervo Neue Bold Neue" pitchFamily="2" charset="77"/>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a:t>USE THIS SPACE</a:t>
            </a:r>
            <a:br>
              <a:rPr lang="en-US"/>
            </a:br>
            <a:r>
              <a:rPr lang="en-US"/>
              <a:t>FOR AN IMPACTFUL,</a:t>
            </a:r>
            <a:br>
              <a:rPr lang="en-US"/>
            </a:br>
            <a:r>
              <a:rPr lang="en-US"/>
              <a:t>BOLD STATEMENT</a:t>
            </a:r>
          </a:p>
        </p:txBody>
      </p:sp>
      <p:sp>
        <p:nvSpPr>
          <p:cNvPr id="9" name="Slide Number Placeholder 4">
            <a:extLst>
              <a:ext uri="{FF2B5EF4-FFF2-40B4-BE49-F238E27FC236}">
                <a16:creationId xmlns:a16="http://schemas.microsoft.com/office/drawing/2014/main" id="{5565A63C-EA4E-AE47-ABF8-BC65996FDD7F}"/>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0" name="Date Placeholder 5">
            <a:extLst>
              <a:ext uri="{FF2B5EF4-FFF2-40B4-BE49-F238E27FC236}">
                <a16:creationId xmlns:a16="http://schemas.microsoft.com/office/drawing/2014/main" id="{56077CE6-D77A-7841-8CF8-5D6E0FA75750}"/>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717186784"/>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ig Idea Bold Tex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Cervo Neue Bold Neue" pitchFamily="2" charset="77"/>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a:t>USE THIS SPACE</a:t>
            </a:r>
            <a:br>
              <a:rPr lang="en-US"/>
            </a:br>
            <a:r>
              <a:rPr lang="en-US"/>
              <a:t>FOR AN IMPACTFUL,</a:t>
            </a:r>
            <a:br>
              <a:rPr lang="en-US"/>
            </a:br>
            <a:r>
              <a:rPr lang="en-US"/>
              <a:t>BOLD STATEMENT</a:t>
            </a:r>
          </a:p>
        </p:txBody>
      </p:sp>
      <p:sp>
        <p:nvSpPr>
          <p:cNvPr id="10" name="Slide Number Placeholder 4">
            <a:extLst>
              <a:ext uri="{FF2B5EF4-FFF2-40B4-BE49-F238E27FC236}">
                <a16:creationId xmlns:a16="http://schemas.microsoft.com/office/drawing/2014/main" id="{7CC398BB-0935-9C41-9806-AF88F0491B2C}"/>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Date Placeholder 5">
            <a:extLst>
              <a:ext uri="{FF2B5EF4-FFF2-40B4-BE49-F238E27FC236}">
                <a16:creationId xmlns:a16="http://schemas.microsoft.com/office/drawing/2014/main" id="{917341DC-BCDA-734E-95F0-33D9D11AE8C0}"/>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236102550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ig Idea Bold Text_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 Placeholder 2">
            <a:extLst>
              <a:ext uri="{FF2B5EF4-FFF2-40B4-BE49-F238E27FC236}">
                <a16:creationId xmlns:a16="http://schemas.microsoft.com/office/drawing/2014/main" id="{59AD5200-507E-1F46-9DBC-90594DDA0DC5}"/>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Cervo Neue Bold Neue" pitchFamily="2" charset="77"/>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a:t>USE THIS SPACE</a:t>
            </a:r>
            <a:br>
              <a:rPr lang="en-US"/>
            </a:br>
            <a:r>
              <a:rPr lang="en-US"/>
              <a:t>FOR AN IMPACTFUL,</a:t>
            </a:r>
            <a:br>
              <a:rPr lang="en-US"/>
            </a:br>
            <a:r>
              <a:rPr lang="en-US"/>
              <a:t>BOLD STATEMENT</a:t>
            </a:r>
          </a:p>
        </p:txBody>
      </p:sp>
      <p:sp>
        <p:nvSpPr>
          <p:cNvPr id="10" name="Slide Number Placeholder 4">
            <a:extLst>
              <a:ext uri="{FF2B5EF4-FFF2-40B4-BE49-F238E27FC236}">
                <a16:creationId xmlns:a16="http://schemas.microsoft.com/office/drawing/2014/main" id="{A1236ECB-1CC6-E14B-BB98-BCFAD419119E}"/>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Date Placeholder 5">
            <a:extLst>
              <a:ext uri="{FF2B5EF4-FFF2-40B4-BE49-F238E27FC236}">
                <a16:creationId xmlns:a16="http://schemas.microsoft.com/office/drawing/2014/main" id="{3DF96798-3FDB-4949-930B-45DE30F7BE4D}"/>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3212876957"/>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ig Idea Bold Text_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Text Placeholder 2">
            <a:extLst>
              <a:ext uri="{FF2B5EF4-FFF2-40B4-BE49-F238E27FC236}">
                <a16:creationId xmlns:a16="http://schemas.microsoft.com/office/drawing/2014/main" id="{0CC9107C-4DC6-0143-BC66-27EDE68F9FFA}"/>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Cervo Neue Bold Neue" pitchFamily="2" charset="77"/>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a:t>USE THIS SPACE</a:t>
            </a:r>
            <a:br>
              <a:rPr lang="en-US"/>
            </a:br>
            <a:r>
              <a:rPr lang="en-US"/>
              <a:t>FOR AN IMPACTFUL,</a:t>
            </a:r>
            <a:br>
              <a:rPr lang="en-US"/>
            </a:br>
            <a:r>
              <a:rPr lang="en-US"/>
              <a:t>BOLD STATEMENT</a:t>
            </a:r>
          </a:p>
        </p:txBody>
      </p:sp>
      <p:sp>
        <p:nvSpPr>
          <p:cNvPr id="10" name="Slide Number Placeholder 4">
            <a:extLst>
              <a:ext uri="{FF2B5EF4-FFF2-40B4-BE49-F238E27FC236}">
                <a16:creationId xmlns:a16="http://schemas.microsoft.com/office/drawing/2014/main" id="{2FCF7AC3-FFBE-554D-B06D-16B275A094FC}"/>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Date Placeholder 5">
            <a:extLst>
              <a:ext uri="{FF2B5EF4-FFF2-40B4-BE49-F238E27FC236}">
                <a16:creationId xmlns:a16="http://schemas.microsoft.com/office/drawing/2014/main" id="{36DA82E5-0274-FE48-88F9-A5B6A3914EEC}"/>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789715551"/>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ull Slid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A56AC4-52EA-E947-A6B8-2067DAD8B8C7}"/>
              </a:ext>
            </a:extLst>
          </p:cNvPr>
          <p:cNvSpPr>
            <a:spLocks noGrp="1"/>
          </p:cNvSpPr>
          <p:nvPr>
            <p:ph type="sldNum" sz="quarter" idx="10"/>
          </p:nvPr>
        </p:nvSpPr>
        <p:spPr/>
        <p:txBody>
          <a:bodyPr/>
          <a:lstStyle/>
          <a:p>
            <a:fld id="{0794DEE4-1EFF-4FDB-AD46-C60D42F9C881}" type="slidenum">
              <a:rPr lang="en-US" smtClean="0"/>
              <a:t>‹#›</a:t>
            </a:fld>
            <a:endParaRPr lang="en-US" dirty="0"/>
          </a:p>
        </p:txBody>
      </p:sp>
      <p:sp>
        <p:nvSpPr>
          <p:cNvPr id="4" name="Date Placeholder 3">
            <a:extLst>
              <a:ext uri="{FF2B5EF4-FFF2-40B4-BE49-F238E27FC236}">
                <a16:creationId xmlns:a16="http://schemas.microsoft.com/office/drawing/2014/main" id="{97EACAF1-8063-2249-95EF-1A506C81C95E}"/>
              </a:ext>
            </a:extLst>
          </p:cNvPr>
          <p:cNvSpPr>
            <a:spLocks noGrp="1"/>
          </p:cNvSpPr>
          <p:nvPr>
            <p:ph type="dt" sz="half" idx="11"/>
          </p:nvPr>
        </p:nvSpPr>
        <p:spPr/>
        <p:txBody>
          <a:bodyPr/>
          <a:lstStyle/>
          <a:p>
            <a:fld id="{43E3EB5D-93F4-4A21-9DE5-3A0C535FCD2E}" type="datetimeFigureOut">
              <a:rPr lang="en-US" smtClean="0"/>
              <a:t>4/22/2024</a:t>
            </a:fld>
            <a:endParaRPr lang="en-US" dirty="0"/>
          </a:p>
        </p:txBody>
      </p:sp>
      <p:sp>
        <p:nvSpPr>
          <p:cNvPr id="5" name="Footer Placeholder 4">
            <a:extLst>
              <a:ext uri="{FF2B5EF4-FFF2-40B4-BE49-F238E27FC236}">
                <a16:creationId xmlns:a16="http://schemas.microsoft.com/office/drawing/2014/main" id="{F968645B-210B-B849-90B0-3F36A7A579FE}"/>
              </a:ext>
            </a:extLst>
          </p:cNvPr>
          <p:cNvSpPr>
            <a:spLocks noGrp="1"/>
          </p:cNvSpPr>
          <p:nvPr>
            <p:ph type="ftr" sz="quarter" idx="12"/>
          </p:nvPr>
        </p:nvSpPr>
        <p:spPr/>
        <p:txBody>
          <a:bodyPr/>
          <a:lstStyle/>
          <a:p>
            <a:endParaRPr lang="en-US" dirty="0"/>
          </a:p>
        </p:txBody>
      </p:sp>
      <p:sp>
        <p:nvSpPr>
          <p:cNvPr id="7" name="Picture Placeholder 6">
            <a:extLst>
              <a:ext uri="{FF2B5EF4-FFF2-40B4-BE49-F238E27FC236}">
                <a16:creationId xmlns:a16="http://schemas.microsoft.com/office/drawing/2014/main" id="{75F14BE9-0180-0744-BE30-8D37497AD9AE}"/>
              </a:ext>
            </a:extLst>
          </p:cNvPr>
          <p:cNvSpPr>
            <a:spLocks noGrp="1"/>
          </p:cNvSpPr>
          <p:nvPr>
            <p:ph type="pic" sz="quarter" idx="13"/>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891244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hoto Gr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6043C7-4852-7141-81DF-6F09514DFC6B}"/>
              </a:ext>
            </a:extLst>
          </p:cNvPr>
          <p:cNvSpPr/>
          <p:nvPr/>
        </p:nvSpPr>
        <p:spPr>
          <a:xfrm>
            <a:off x="0" y="0"/>
            <a:ext cx="12192000" cy="6858000"/>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Rectangle 17">
            <a:extLst>
              <a:ext uri="{FF2B5EF4-FFF2-40B4-BE49-F238E27FC236}">
                <a16:creationId xmlns:a16="http://schemas.microsoft.com/office/drawing/2014/main" id="{D3D4CDB3-2C2E-AE49-A2D2-8E7E3B1708A5}"/>
              </a:ext>
            </a:extLst>
          </p:cNvPr>
          <p:cNvSpPr/>
          <p:nvPr/>
        </p:nvSpPr>
        <p:spPr>
          <a:xfrm>
            <a:off x="0" y="2"/>
            <a:ext cx="2956291" cy="334710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9" name="Rectangle 18">
            <a:extLst>
              <a:ext uri="{FF2B5EF4-FFF2-40B4-BE49-F238E27FC236}">
                <a16:creationId xmlns:a16="http://schemas.microsoft.com/office/drawing/2014/main" id="{4E14CE40-DB45-BB4F-9786-E87C8F50346A}"/>
              </a:ext>
            </a:extLst>
          </p:cNvPr>
          <p:cNvSpPr/>
          <p:nvPr/>
        </p:nvSpPr>
        <p:spPr>
          <a:xfrm>
            <a:off x="3139710" y="3519987"/>
            <a:ext cx="2864580" cy="33380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A5933C47-B601-F241-86BF-5D9703CBE3B3}"/>
              </a:ext>
            </a:extLst>
          </p:cNvPr>
          <p:cNvSpPr/>
          <p:nvPr/>
        </p:nvSpPr>
        <p:spPr>
          <a:xfrm>
            <a:off x="6187708" y="1"/>
            <a:ext cx="2864581" cy="33471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1" name="Rectangle 20">
            <a:extLst>
              <a:ext uri="{FF2B5EF4-FFF2-40B4-BE49-F238E27FC236}">
                <a16:creationId xmlns:a16="http://schemas.microsoft.com/office/drawing/2014/main" id="{4DB2B185-CE6C-3B49-ACF1-4B02E487F924}"/>
              </a:ext>
            </a:extLst>
          </p:cNvPr>
          <p:cNvSpPr/>
          <p:nvPr/>
        </p:nvSpPr>
        <p:spPr>
          <a:xfrm>
            <a:off x="9235704" y="3519987"/>
            <a:ext cx="2956296" cy="33380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2" name="Picture 31">
            <a:extLst>
              <a:ext uri="{FF2B5EF4-FFF2-40B4-BE49-F238E27FC236}">
                <a16:creationId xmlns:a16="http://schemas.microsoft.com/office/drawing/2014/main" id="{22785C19-A89A-5D43-9F80-77C6CBA20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1262" y="820437"/>
            <a:ext cx="2165903" cy="1788129"/>
          </a:xfrm>
          <a:prstGeom prst="rect">
            <a:avLst/>
          </a:prstGeom>
        </p:spPr>
      </p:pic>
      <p:sp>
        <p:nvSpPr>
          <p:cNvPr id="5" name="Picture Placeholder 4">
            <a:extLst>
              <a:ext uri="{FF2B5EF4-FFF2-40B4-BE49-F238E27FC236}">
                <a16:creationId xmlns:a16="http://schemas.microsoft.com/office/drawing/2014/main" id="{3A661803-C661-0A44-B4C1-F19E66CF2815}"/>
              </a:ext>
            </a:extLst>
          </p:cNvPr>
          <p:cNvSpPr>
            <a:spLocks noGrp="1"/>
          </p:cNvSpPr>
          <p:nvPr>
            <p:ph type="pic" sz="quarter" idx="10"/>
          </p:nvPr>
        </p:nvSpPr>
        <p:spPr>
          <a:xfrm>
            <a:off x="9235018" y="1"/>
            <a:ext cx="2956983" cy="3338012"/>
          </a:xfrm>
        </p:spPr>
        <p:txBody>
          <a:bodyPr anchor="ctr"/>
          <a:lstStyle>
            <a:lvl1pPr algn="ctr">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12C490E0-C7FC-D14F-9423-17B8D553241D}"/>
              </a:ext>
            </a:extLst>
          </p:cNvPr>
          <p:cNvSpPr>
            <a:spLocks noGrp="1"/>
          </p:cNvSpPr>
          <p:nvPr>
            <p:ph type="pic" sz="quarter" idx="11"/>
          </p:nvPr>
        </p:nvSpPr>
        <p:spPr>
          <a:xfrm>
            <a:off x="0" y="3519986"/>
            <a:ext cx="2956984" cy="3338015"/>
          </a:xfrm>
        </p:spPr>
        <p:txBody>
          <a:bodyPr anchor="ctr"/>
          <a:lstStyle>
            <a:lvl1pPr algn="ctr">
              <a:defRPr/>
            </a:lvl1pPr>
          </a:lstStyle>
          <a:p>
            <a:r>
              <a:rPr lang="en-US"/>
              <a:t>Click icon to add picture</a:t>
            </a:r>
            <a:endParaRPr lang="en-US" dirty="0"/>
          </a:p>
        </p:txBody>
      </p:sp>
      <p:sp>
        <p:nvSpPr>
          <p:cNvPr id="9" name="Picture Placeholder 8">
            <a:extLst>
              <a:ext uri="{FF2B5EF4-FFF2-40B4-BE49-F238E27FC236}">
                <a16:creationId xmlns:a16="http://schemas.microsoft.com/office/drawing/2014/main" id="{B29CA55B-59EA-DA43-AC32-9FABDBC1D5AD}"/>
              </a:ext>
            </a:extLst>
          </p:cNvPr>
          <p:cNvSpPr>
            <a:spLocks noGrp="1"/>
          </p:cNvSpPr>
          <p:nvPr>
            <p:ph type="pic" sz="quarter" idx="12" hasCustomPrompt="1"/>
          </p:nvPr>
        </p:nvSpPr>
        <p:spPr>
          <a:xfrm>
            <a:off x="3139018" y="-1"/>
            <a:ext cx="2865967" cy="3338013"/>
          </a:xfrm>
        </p:spPr>
        <p:txBody>
          <a:bodyPr lIns="457200" rIns="457200" anchor="ct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1867"/>
            </a:lvl1pPr>
          </a:lstStyle>
          <a:p>
            <a:r>
              <a:rPr lang="en-US" dirty="0"/>
              <a:t>See usage guide for instructions on how to find and place images from Percolate.</a:t>
            </a:r>
          </a:p>
        </p:txBody>
      </p:sp>
      <p:sp>
        <p:nvSpPr>
          <p:cNvPr id="11" name="Picture Placeholder 10">
            <a:extLst>
              <a:ext uri="{FF2B5EF4-FFF2-40B4-BE49-F238E27FC236}">
                <a16:creationId xmlns:a16="http://schemas.microsoft.com/office/drawing/2014/main" id="{E2662A55-7BB0-3B41-99FC-0646A55D2E0B}"/>
              </a:ext>
            </a:extLst>
          </p:cNvPr>
          <p:cNvSpPr>
            <a:spLocks noGrp="1"/>
          </p:cNvSpPr>
          <p:nvPr>
            <p:ph type="pic" sz="quarter" idx="13"/>
          </p:nvPr>
        </p:nvSpPr>
        <p:spPr>
          <a:xfrm>
            <a:off x="6187018" y="3519986"/>
            <a:ext cx="2865967" cy="3338015"/>
          </a:xfrm>
        </p:spPr>
        <p:txBody>
          <a:bodyPr anchor="ctr"/>
          <a:lstStyle>
            <a:lvl1pPr algn="ctr">
              <a:defRPr/>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44730B73-1FB2-A94E-8786-B0C8DEB9791C}"/>
              </a:ext>
            </a:extLst>
          </p:cNvPr>
          <p:cNvSpPr>
            <a:spLocks noGrp="1"/>
          </p:cNvSpPr>
          <p:nvPr>
            <p:ph type="body" sz="quarter" idx="14" hasCustomPrompt="1"/>
          </p:nvPr>
        </p:nvSpPr>
        <p:spPr>
          <a:xfrm>
            <a:off x="330270" y="262935"/>
            <a:ext cx="2295753" cy="2821244"/>
          </a:xfrm>
        </p:spPr>
        <p:txBody>
          <a:bodyPr anchor="ctr"/>
          <a:lstStyle>
            <a:lvl1pPr algn="ctr">
              <a:defRPr sz="2400" b="1" i="0">
                <a:solidFill>
                  <a:srgbClr val="FFFFFF"/>
                </a:solidFill>
                <a:latin typeface="Cervo Neue Bold Neue" pitchFamily="2" charset="77"/>
              </a:defRPr>
            </a:lvl1pPr>
          </a:lstStyle>
          <a:p>
            <a:pPr lvl="0"/>
            <a:r>
              <a:rPr lang="en-US"/>
              <a:t>USE THIS SPACE FOR CONTENT</a:t>
            </a:r>
          </a:p>
        </p:txBody>
      </p:sp>
      <p:sp>
        <p:nvSpPr>
          <p:cNvPr id="41" name="Text Placeholder 12">
            <a:extLst>
              <a:ext uri="{FF2B5EF4-FFF2-40B4-BE49-F238E27FC236}">
                <a16:creationId xmlns:a16="http://schemas.microsoft.com/office/drawing/2014/main" id="{C8DA7321-6E79-7A44-A022-465FDDC9FC4D}"/>
              </a:ext>
            </a:extLst>
          </p:cNvPr>
          <p:cNvSpPr>
            <a:spLocks noGrp="1"/>
          </p:cNvSpPr>
          <p:nvPr>
            <p:ph type="body" sz="quarter" idx="16" hasCustomPrompt="1"/>
          </p:nvPr>
        </p:nvSpPr>
        <p:spPr>
          <a:xfrm>
            <a:off x="9565977" y="3778373"/>
            <a:ext cx="2295753" cy="2821244"/>
          </a:xfrm>
        </p:spPr>
        <p:txBody>
          <a:bodyPr anchor="ctr"/>
          <a:lstStyle>
            <a:lvl1pPr algn="ctr">
              <a:defRPr sz="2400" b="1" i="0">
                <a:solidFill>
                  <a:srgbClr val="FFFFFF"/>
                </a:solidFill>
                <a:latin typeface="Cervo Neue Bold Neue" pitchFamily="2" charset="77"/>
              </a:defRPr>
            </a:lvl1pPr>
          </a:lstStyle>
          <a:p>
            <a:pPr lvl="0"/>
            <a:r>
              <a:rPr lang="en-US"/>
              <a:t>USE THIS SPACE FOR CONTENT</a:t>
            </a:r>
          </a:p>
        </p:txBody>
      </p:sp>
      <p:sp>
        <p:nvSpPr>
          <p:cNvPr id="22" name="Slide Number Placeholder 4">
            <a:extLst>
              <a:ext uri="{FF2B5EF4-FFF2-40B4-BE49-F238E27FC236}">
                <a16:creationId xmlns:a16="http://schemas.microsoft.com/office/drawing/2014/main" id="{FAF37397-18FD-E342-8E23-BA139BDAA2CE}"/>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23" name="Date Placeholder 5">
            <a:extLst>
              <a:ext uri="{FF2B5EF4-FFF2-40B4-BE49-F238E27FC236}">
                <a16:creationId xmlns:a16="http://schemas.microsoft.com/office/drawing/2014/main" id="{A45CA593-B28A-3D40-8916-CC2FBE67195E}"/>
              </a:ext>
            </a:extLst>
          </p:cNvPr>
          <p:cNvSpPr>
            <a:spLocks noGrp="1"/>
          </p:cNvSpPr>
          <p:nvPr>
            <p:ph type="dt" sz="half" idx="2"/>
          </p:nvPr>
        </p:nvSpPr>
        <p:spPr>
          <a:xfrm>
            <a:off x="406401" y="6440193"/>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
        <p:nvSpPr>
          <p:cNvPr id="2" name="TextBox 1">
            <a:extLst>
              <a:ext uri="{FF2B5EF4-FFF2-40B4-BE49-F238E27FC236}">
                <a16:creationId xmlns:a16="http://schemas.microsoft.com/office/drawing/2014/main" id="{36BAF47D-7F0A-3140-BB77-772AE693CB52}"/>
              </a:ext>
            </a:extLst>
          </p:cNvPr>
          <p:cNvSpPr txBox="1"/>
          <p:nvPr/>
        </p:nvSpPr>
        <p:spPr>
          <a:xfrm>
            <a:off x="3424125" y="4802040"/>
            <a:ext cx="2295753" cy="757130"/>
          </a:xfrm>
          <a:prstGeom prst="rect">
            <a:avLst/>
          </a:prstGeom>
          <a:noFill/>
        </p:spPr>
        <p:txBody>
          <a:bodyPr wrap="square" rtlCol="0">
            <a:spAutoFit/>
          </a:bodyPr>
          <a:lstStyle/>
          <a:p>
            <a:pPr algn="ctr">
              <a:lnSpc>
                <a:spcPct val="90000"/>
              </a:lnSpc>
            </a:pPr>
            <a:r>
              <a:rPr lang="en-US" sz="2400" b="1" i="0" dirty="0">
                <a:solidFill>
                  <a:srgbClr val="FFFFFF"/>
                </a:solidFill>
                <a:latin typeface="Cervo Neue Bold Neue" pitchFamily="2" charset="77"/>
              </a:rPr>
              <a:t>PROGRESS IS PURPOSE</a:t>
            </a:r>
          </a:p>
        </p:txBody>
      </p:sp>
    </p:spTree>
    <p:extLst>
      <p:ext uri="{BB962C8B-B14F-4D97-AF65-F5344CB8AC3E}">
        <p14:creationId xmlns:p14="http://schemas.microsoft.com/office/powerpoint/2010/main" val="853755590"/>
      </p:ext>
    </p:extLst>
  </p:cSld>
  <p:clrMapOvr>
    <a:masterClrMapping/>
  </p:clrMapOvr>
  <p:extLst>
    <p:ext uri="{DCECCB84-F9BA-43D5-87BE-67443E8EF086}">
      <p15:sldGuideLst xmlns:p15="http://schemas.microsoft.com/office/powerpoint/2012/main">
        <p15:guide id="1" pos="1440">
          <p15:clr>
            <a:srgbClr val="FBAE40"/>
          </p15:clr>
        </p15:guide>
        <p15:guide id="2" pos="43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old Statement Pattern_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p:nvSpPr>
        <p:spPr>
          <a:xfrm>
            <a:off x="0" y="0"/>
            <a:ext cx="12192000" cy="6858000"/>
          </a:xfrm>
          <a:prstGeom prst="rect">
            <a:avLst/>
          </a:prstGeom>
          <a:solidFill>
            <a:schemeClr val="accent4"/>
          </a:solidFill>
          <a:ln>
            <a:noFill/>
          </a:ln>
          <a:effectLst>
            <a:outerShdw blurRad="40000" dist="23000" dir="5400000"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1" name="Picture 50">
            <a:extLst>
              <a:ext uri="{FF2B5EF4-FFF2-40B4-BE49-F238E27FC236}">
                <a16:creationId xmlns:a16="http://schemas.microsoft.com/office/drawing/2014/main" id="{D557E331-B5E0-4F47-BD49-BBE59E81AA5E}"/>
              </a:ext>
            </a:extLst>
          </p:cNvPr>
          <p:cNvPicPr>
            <a:picLocks noChangeAspect="1"/>
          </p:cNvPicPr>
          <p:nvPr/>
        </p:nvPicPr>
        <p:blipFill rotWithShape="1">
          <a:blip r:embed="rId2"/>
          <a:srcRect l="45386" t="43078"/>
          <a:stretch/>
        </p:blipFill>
        <p:spPr>
          <a:xfrm>
            <a:off x="-1" y="-1"/>
            <a:ext cx="1451265" cy="1533729"/>
          </a:xfrm>
          <a:prstGeom prst="rect">
            <a:avLst/>
          </a:prstGeom>
        </p:spPr>
      </p:pic>
      <p:pic>
        <p:nvPicPr>
          <p:cNvPr id="46" name="Picture 45">
            <a:extLst>
              <a:ext uri="{FF2B5EF4-FFF2-40B4-BE49-F238E27FC236}">
                <a16:creationId xmlns:a16="http://schemas.microsoft.com/office/drawing/2014/main" id="{977BDC24-736F-EA41-ABD7-BD3A2B478702}"/>
              </a:ext>
            </a:extLst>
          </p:cNvPr>
          <p:cNvPicPr>
            <a:picLocks noChangeAspect="1"/>
          </p:cNvPicPr>
          <p:nvPr/>
        </p:nvPicPr>
        <p:blipFill rotWithShape="1">
          <a:blip r:embed="rId3"/>
          <a:srcRect t="26281"/>
          <a:stretch/>
        </p:blipFill>
        <p:spPr>
          <a:xfrm>
            <a:off x="4973717" y="-1"/>
            <a:ext cx="2657304" cy="1986315"/>
          </a:xfrm>
          <a:prstGeom prst="rect">
            <a:avLst/>
          </a:prstGeom>
        </p:spPr>
      </p:pic>
      <p:pic>
        <p:nvPicPr>
          <p:cNvPr id="48" name="Picture 47">
            <a:extLst>
              <a:ext uri="{FF2B5EF4-FFF2-40B4-BE49-F238E27FC236}">
                <a16:creationId xmlns:a16="http://schemas.microsoft.com/office/drawing/2014/main" id="{659F3569-B155-8545-8F4D-DD38DD63A365}"/>
              </a:ext>
            </a:extLst>
          </p:cNvPr>
          <p:cNvPicPr>
            <a:picLocks noChangeAspect="1"/>
          </p:cNvPicPr>
          <p:nvPr/>
        </p:nvPicPr>
        <p:blipFill>
          <a:blip r:embed="rId4"/>
          <a:stretch>
            <a:fillRect/>
          </a:stretch>
        </p:blipFill>
        <p:spPr>
          <a:xfrm>
            <a:off x="4960732" y="3289891"/>
            <a:ext cx="2657304" cy="2694432"/>
          </a:xfrm>
          <a:prstGeom prst="rect">
            <a:avLst/>
          </a:prstGeom>
        </p:spPr>
      </p:pic>
      <p:pic>
        <p:nvPicPr>
          <p:cNvPr id="42" name="Picture 41">
            <a:extLst>
              <a:ext uri="{FF2B5EF4-FFF2-40B4-BE49-F238E27FC236}">
                <a16:creationId xmlns:a16="http://schemas.microsoft.com/office/drawing/2014/main" id="{2E6AA0E6-7508-2C42-A059-91E6022E379F}"/>
              </a:ext>
            </a:extLst>
          </p:cNvPr>
          <p:cNvPicPr>
            <a:picLocks noChangeAspect="1"/>
          </p:cNvPicPr>
          <p:nvPr/>
        </p:nvPicPr>
        <p:blipFill rotWithShape="1">
          <a:blip r:embed="rId5"/>
          <a:srcRect r="36624"/>
          <a:stretch/>
        </p:blipFill>
        <p:spPr>
          <a:xfrm>
            <a:off x="10507896" y="3289891"/>
            <a:ext cx="1684105" cy="2694432"/>
          </a:xfrm>
          <a:prstGeom prst="rect">
            <a:avLst/>
          </a:prstGeom>
        </p:spPr>
      </p:pic>
      <p:pic>
        <p:nvPicPr>
          <p:cNvPr id="40" name="Picture 39">
            <a:extLst>
              <a:ext uri="{FF2B5EF4-FFF2-40B4-BE49-F238E27FC236}">
                <a16:creationId xmlns:a16="http://schemas.microsoft.com/office/drawing/2014/main" id="{CA01EDC8-D8DC-FD4F-91EC-8E7FF050EF95}"/>
              </a:ext>
            </a:extLst>
          </p:cNvPr>
          <p:cNvPicPr>
            <a:picLocks noChangeAspect="1"/>
          </p:cNvPicPr>
          <p:nvPr/>
        </p:nvPicPr>
        <p:blipFill rotWithShape="1">
          <a:blip r:embed="rId6"/>
          <a:srcRect l="70674"/>
          <a:stretch/>
        </p:blipFill>
        <p:spPr>
          <a:xfrm>
            <a:off x="-1" y="3289891"/>
            <a:ext cx="779284" cy="2694432"/>
          </a:xfrm>
          <a:prstGeom prst="rect">
            <a:avLst/>
          </a:prstGeom>
        </p:spPr>
      </p:pic>
      <p:cxnSp>
        <p:nvCxnSpPr>
          <p:cNvPr id="8" name="Straight Connector 7">
            <a:extLst>
              <a:ext uri="{FF2B5EF4-FFF2-40B4-BE49-F238E27FC236}">
                <a16:creationId xmlns:a16="http://schemas.microsoft.com/office/drawing/2014/main" id="{F638C04F-50BB-5143-AF04-7F9B8708513F}"/>
              </a:ext>
            </a:extLst>
          </p:cNvPr>
          <p:cNvCxnSpPr/>
          <p:nvPr/>
        </p:nvCxnSpPr>
        <p:spPr>
          <a:xfrm>
            <a:off x="1477819" y="1388143"/>
            <a:ext cx="299258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E523CF-12B6-354A-B1EF-4167D1D639DE}"/>
              </a:ext>
            </a:extLst>
          </p:cNvPr>
          <p:cNvCxnSpPr/>
          <p:nvPr/>
        </p:nvCxnSpPr>
        <p:spPr>
          <a:xfrm>
            <a:off x="1477819" y="4491560"/>
            <a:ext cx="299258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1D0F113-A57B-6B47-B944-C97782A7343B}"/>
              </a:ext>
            </a:extLst>
          </p:cNvPr>
          <p:cNvPicPr>
            <a:picLocks noChangeAspect="1"/>
          </p:cNvPicPr>
          <p:nvPr/>
        </p:nvPicPr>
        <p:blipFill rotWithShape="1">
          <a:blip r:embed="rId7"/>
          <a:srcRect b="35149"/>
          <a:stretch/>
        </p:blipFill>
        <p:spPr>
          <a:xfrm>
            <a:off x="7734449" y="5110645"/>
            <a:ext cx="2657304" cy="1747355"/>
          </a:xfrm>
          <a:prstGeom prst="rect">
            <a:avLst/>
          </a:prstGeom>
        </p:spPr>
      </p:pic>
      <p:pic>
        <p:nvPicPr>
          <p:cNvPr id="15" name="Picture 14">
            <a:extLst>
              <a:ext uri="{FF2B5EF4-FFF2-40B4-BE49-F238E27FC236}">
                <a16:creationId xmlns:a16="http://schemas.microsoft.com/office/drawing/2014/main" id="{C35D9600-269C-AC45-8061-97CF79997B4E}"/>
              </a:ext>
            </a:extLst>
          </p:cNvPr>
          <p:cNvPicPr>
            <a:picLocks noChangeAspect="1"/>
          </p:cNvPicPr>
          <p:nvPr/>
        </p:nvPicPr>
        <p:blipFill rotWithShape="1">
          <a:blip r:embed="rId8"/>
          <a:srcRect t="26281" r="36624"/>
          <a:stretch/>
        </p:blipFill>
        <p:spPr>
          <a:xfrm>
            <a:off x="10507896" y="0"/>
            <a:ext cx="1684105" cy="1986313"/>
          </a:xfrm>
          <a:prstGeom prst="rect">
            <a:avLst/>
          </a:prstGeom>
        </p:spPr>
      </p:pic>
      <p:pic>
        <p:nvPicPr>
          <p:cNvPr id="17" name="Picture 16">
            <a:extLst>
              <a:ext uri="{FF2B5EF4-FFF2-40B4-BE49-F238E27FC236}">
                <a16:creationId xmlns:a16="http://schemas.microsoft.com/office/drawing/2014/main" id="{22361DC2-0B8E-8B41-956D-41E20D327E64}"/>
              </a:ext>
            </a:extLst>
          </p:cNvPr>
          <p:cNvPicPr>
            <a:picLocks noChangeAspect="1"/>
          </p:cNvPicPr>
          <p:nvPr/>
        </p:nvPicPr>
        <p:blipFill>
          <a:blip r:embed="rId2"/>
          <a:stretch>
            <a:fillRect/>
          </a:stretch>
        </p:blipFill>
        <p:spPr>
          <a:xfrm>
            <a:off x="7734449" y="1319536"/>
            <a:ext cx="2657304" cy="2694432"/>
          </a:xfrm>
          <a:prstGeom prst="rect">
            <a:avLst/>
          </a:prstGeom>
        </p:spPr>
      </p:pic>
      <p:pic>
        <p:nvPicPr>
          <p:cNvPr id="34" name="Picture 33">
            <a:extLst>
              <a:ext uri="{FF2B5EF4-FFF2-40B4-BE49-F238E27FC236}">
                <a16:creationId xmlns:a16="http://schemas.microsoft.com/office/drawing/2014/main" id="{86A3CA4C-21AA-694B-9A92-1989E47F701E}"/>
              </a:ext>
            </a:extLst>
          </p:cNvPr>
          <p:cNvPicPr>
            <a:picLocks noChangeAspect="1"/>
          </p:cNvPicPr>
          <p:nvPr/>
        </p:nvPicPr>
        <p:blipFill rotWithShape="1">
          <a:blip r:embed="rId8"/>
          <a:srcRect b="35149"/>
          <a:stretch/>
        </p:blipFill>
        <p:spPr>
          <a:xfrm>
            <a:off x="1600791" y="5110645"/>
            <a:ext cx="2657304" cy="1747355"/>
          </a:xfrm>
          <a:prstGeom prst="rect">
            <a:avLst/>
          </a:prstGeom>
        </p:spPr>
      </p:pic>
      <p:sp>
        <p:nvSpPr>
          <p:cNvPr id="4" name="Text Placeholder 3">
            <a:extLst>
              <a:ext uri="{FF2B5EF4-FFF2-40B4-BE49-F238E27FC236}">
                <a16:creationId xmlns:a16="http://schemas.microsoft.com/office/drawing/2014/main" id="{18A4AC94-636B-6D44-9F0A-E4B9691571EF}"/>
              </a:ext>
            </a:extLst>
          </p:cNvPr>
          <p:cNvSpPr>
            <a:spLocks noGrp="1"/>
          </p:cNvSpPr>
          <p:nvPr>
            <p:ph type="body" sz="quarter" idx="10" hasCustomPrompt="1"/>
          </p:nvPr>
        </p:nvSpPr>
        <p:spPr>
          <a:xfrm>
            <a:off x="1522815" y="1706691"/>
            <a:ext cx="2902589" cy="2471840"/>
          </a:xfrm>
        </p:spPr>
        <p:txBody>
          <a:bodyPr/>
          <a:lstStyle>
            <a:lvl1pPr>
              <a:lnSpc>
                <a:spcPct val="100000"/>
              </a:lnSpc>
              <a:defRPr sz="4000" b="1" i="0">
                <a:solidFill>
                  <a:srgbClr val="FFFFFF"/>
                </a:solidFill>
                <a:latin typeface="Kulturista SemiBold" panose="02000000000000000000" pitchFamily="2" charset="77"/>
              </a:defRPr>
            </a:lvl1pPr>
          </a:lstStyle>
          <a:p>
            <a:pPr lvl="0"/>
            <a:r>
              <a:rPr lang="en-US"/>
              <a:t>Every </a:t>
            </a:r>
            <a:br>
              <a:rPr lang="en-US"/>
            </a:br>
            <a:r>
              <a:rPr lang="en-US"/>
              <a:t>choice </a:t>
            </a:r>
            <a:br>
              <a:rPr lang="en-US"/>
            </a:br>
            <a:r>
              <a:rPr lang="en-US"/>
              <a:t>makes an impact.</a:t>
            </a:r>
          </a:p>
        </p:txBody>
      </p:sp>
      <p:sp>
        <p:nvSpPr>
          <p:cNvPr id="19" name="Slide Number Placeholder 4">
            <a:extLst>
              <a:ext uri="{FF2B5EF4-FFF2-40B4-BE49-F238E27FC236}">
                <a16:creationId xmlns:a16="http://schemas.microsoft.com/office/drawing/2014/main" id="{2A49B11E-F4EB-164F-A0F5-9170FB63383F}"/>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20" name="Date Placeholder 5">
            <a:extLst>
              <a:ext uri="{FF2B5EF4-FFF2-40B4-BE49-F238E27FC236}">
                <a16:creationId xmlns:a16="http://schemas.microsoft.com/office/drawing/2014/main" id="{48887635-F1B5-B141-8B25-5C8498B4D5DE}"/>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3500969807"/>
      </p:ext>
    </p:extLst>
  </p:cSld>
  <p:clrMapOvr>
    <a:masterClrMapping/>
  </p:clrMapOvr>
  <p:extLst>
    <p:ext uri="{DCECCB84-F9BA-43D5-87BE-67443E8EF086}">
      <p15:sldGuideLst xmlns:p15="http://schemas.microsoft.com/office/powerpoint/2012/main">
        <p15:guide id="1" pos="7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Header+Body Pattern_1">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660A7EC-6C76-A543-8C99-F6C4B4CE9126}"/>
              </a:ext>
            </a:extLst>
          </p:cNvPr>
          <p:cNvPicPr>
            <a:picLocks noChangeAspect="1"/>
          </p:cNvPicPr>
          <p:nvPr/>
        </p:nvPicPr>
        <p:blipFill rotWithShape="1">
          <a:blip r:embed="rId2"/>
          <a:srcRect l="-3809" r="1" b="54347"/>
          <a:stretch/>
        </p:blipFill>
        <p:spPr>
          <a:xfrm>
            <a:off x="7670847" y="5627919"/>
            <a:ext cx="2758500" cy="1230083"/>
          </a:xfrm>
          <a:prstGeom prst="rect">
            <a:avLst/>
          </a:prstGeom>
        </p:spPr>
      </p:pic>
      <p:pic>
        <p:nvPicPr>
          <p:cNvPr id="30" name="Picture 29">
            <a:extLst>
              <a:ext uri="{FF2B5EF4-FFF2-40B4-BE49-F238E27FC236}">
                <a16:creationId xmlns:a16="http://schemas.microsoft.com/office/drawing/2014/main" id="{5AF61A8A-4162-8B48-971A-D26BD6731185}"/>
              </a:ext>
            </a:extLst>
          </p:cNvPr>
          <p:cNvPicPr>
            <a:picLocks noChangeAspect="1"/>
          </p:cNvPicPr>
          <p:nvPr/>
        </p:nvPicPr>
        <p:blipFill rotWithShape="1">
          <a:blip r:embed="rId3"/>
          <a:srcRect t="5717" r="45977" b="-2385"/>
          <a:stretch/>
        </p:blipFill>
        <p:spPr>
          <a:xfrm>
            <a:off x="10765679" y="2"/>
            <a:ext cx="1435559" cy="2604655"/>
          </a:xfrm>
          <a:prstGeom prst="rect">
            <a:avLst/>
          </a:prstGeom>
        </p:spPr>
      </p:pic>
      <p:pic>
        <p:nvPicPr>
          <p:cNvPr id="32" name="Picture 31">
            <a:extLst>
              <a:ext uri="{FF2B5EF4-FFF2-40B4-BE49-F238E27FC236}">
                <a16:creationId xmlns:a16="http://schemas.microsoft.com/office/drawing/2014/main" id="{CC600D1C-42EB-E046-B3B5-AE8CA927F767}"/>
              </a:ext>
            </a:extLst>
          </p:cNvPr>
          <p:cNvPicPr>
            <a:picLocks noChangeAspect="1"/>
          </p:cNvPicPr>
          <p:nvPr/>
        </p:nvPicPr>
        <p:blipFill rotWithShape="1">
          <a:blip r:embed="rId4"/>
          <a:srcRect r="46595"/>
          <a:stretch/>
        </p:blipFill>
        <p:spPr>
          <a:xfrm>
            <a:off x="10765680" y="3836063"/>
            <a:ext cx="1419113" cy="2694432"/>
          </a:xfrm>
          <a:prstGeom prst="rect">
            <a:avLst/>
          </a:prstGeom>
        </p:spPr>
      </p:pic>
      <p:pic>
        <p:nvPicPr>
          <p:cNvPr id="31" name="Picture 30">
            <a:extLst>
              <a:ext uri="{FF2B5EF4-FFF2-40B4-BE49-F238E27FC236}">
                <a16:creationId xmlns:a16="http://schemas.microsoft.com/office/drawing/2014/main" id="{E105918D-7273-4246-9136-6582EC8FCB28}"/>
              </a:ext>
            </a:extLst>
          </p:cNvPr>
          <p:cNvPicPr>
            <a:picLocks noChangeAspect="1"/>
          </p:cNvPicPr>
          <p:nvPr/>
        </p:nvPicPr>
        <p:blipFill rotWithShape="1">
          <a:blip r:embed="rId5"/>
          <a:srcRect l="-1" r="272"/>
          <a:stretch/>
        </p:blipFill>
        <p:spPr>
          <a:xfrm>
            <a:off x="4713833" y="3836063"/>
            <a:ext cx="2650095" cy="2694432"/>
          </a:xfrm>
          <a:prstGeom prst="rect">
            <a:avLst/>
          </a:prstGeom>
        </p:spPr>
      </p:pic>
      <p:pic>
        <p:nvPicPr>
          <p:cNvPr id="29" name="Picture 28">
            <a:extLst>
              <a:ext uri="{FF2B5EF4-FFF2-40B4-BE49-F238E27FC236}">
                <a16:creationId xmlns:a16="http://schemas.microsoft.com/office/drawing/2014/main" id="{739B8FAE-C8C2-FB49-886E-28DA2638357C}"/>
              </a:ext>
            </a:extLst>
          </p:cNvPr>
          <p:cNvPicPr>
            <a:picLocks noChangeAspect="1"/>
          </p:cNvPicPr>
          <p:nvPr/>
        </p:nvPicPr>
        <p:blipFill rotWithShape="1">
          <a:blip r:embed="rId3"/>
          <a:srcRect b="54347"/>
          <a:stretch/>
        </p:blipFill>
        <p:spPr>
          <a:xfrm>
            <a:off x="1714043" y="5627919"/>
            <a:ext cx="2657304" cy="1230083"/>
          </a:xfrm>
          <a:prstGeom prst="rect">
            <a:avLst/>
          </a:prstGeom>
        </p:spPr>
      </p:pic>
      <p:pic>
        <p:nvPicPr>
          <p:cNvPr id="27" name="Picture 26">
            <a:extLst>
              <a:ext uri="{FF2B5EF4-FFF2-40B4-BE49-F238E27FC236}">
                <a16:creationId xmlns:a16="http://schemas.microsoft.com/office/drawing/2014/main" id="{BC0C03A5-8119-3F46-AAA6-EB9076868352}"/>
              </a:ext>
            </a:extLst>
          </p:cNvPr>
          <p:cNvPicPr>
            <a:picLocks noChangeAspect="1"/>
          </p:cNvPicPr>
          <p:nvPr/>
        </p:nvPicPr>
        <p:blipFill rotWithShape="1">
          <a:blip r:embed="rId6"/>
          <a:srcRect l="48798" t="-3023" b="-1981"/>
          <a:stretch/>
        </p:blipFill>
        <p:spPr>
          <a:xfrm>
            <a:off x="-8875" y="3731690"/>
            <a:ext cx="1360577" cy="2829285"/>
          </a:xfrm>
          <a:prstGeom prst="rect">
            <a:avLst/>
          </a:prstGeom>
        </p:spPr>
      </p:pic>
      <p:pic>
        <p:nvPicPr>
          <p:cNvPr id="25" name="Picture 24">
            <a:extLst>
              <a:ext uri="{FF2B5EF4-FFF2-40B4-BE49-F238E27FC236}">
                <a16:creationId xmlns:a16="http://schemas.microsoft.com/office/drawing/2014/main" id="{77B624DC-DBB6-5741-8B86-EC0F5A59F9F5}"/>
              </a:ext>
            </a:extLst>
          </p:cNvPr>
          <p:cNvPicPr>
            <a:picLocks noChangeAspect="1"/>
          </p:cNvPicPr>
          <p:nvPr/>
        </p:nvPicPr>
        <p:blipFill>
          <a:blip r:embed="rId7"/>
          <a:stretch>
            <a:fillRect/>
          </a:stretch>
        </p:blipFill>
        <p:spPr>
          <a:xfrm>
            <a:off x="7711923" y="1820045"/>
            <a:ext cx="2717424" cy="2755392"/>
          </a:xfrm>
          <a:prstGeom prst="rect">
            <a:avLst/>
          </a:prstGeom>
        </p:spPr>
      </p:pic>
      <p:pic>
        <p:nvPicPr>
          <p:cNvPr id="17" name="Picture 16">
            <a:extLst>
              <a:ext uri="{FF2B5EF4-FFF2-40B4-BE49-F238E27FC236}">
                <a16:creationId xmlns:a16="http://schemas.microsoft.com/office/drawing/2014/main" id="{487192B4-2DC2-9F49-B79D-E7259AB00F9E}"/>
              </a:ext>
            </a:extLst>
          </p:cNvPr>
          <p:cNvPicPr>
            <a:picLocks noChangeAspect="1"/>
          </p:cNvPicPr>
          <p:nvPr/>
        </p:nvPicPr>
        <p:blipFill rotWithShape="1">
          <a:blip r:embed="rId6"/>
          <a:srcRect t="68106"/>
          <a:stretch/>
        </p:blipFill>
        <p:spPr>
          <a:xfrm>
            <a:off x="6557819" y="2"/>
            <a:ext cx="2657304" cy="859365"/>
          </a:xfrm>
          <a:prstGeom prst="rect">
            <a:avLst/>
          </a:prstGeom>
        </p:spPr>
      </p:pic>
      <p:sp>
        <p:nvSpPr>
          <p:cNvPr id="3" name="Text Placeholder 2">
            <a:extLst>
              <a:ext uri="{FF2B5EF4-FFF2-40B4-BE49-F238E27FC236}">
                <a16:creationId xmlns:a16="http://schemas.microsoft.com/office/drawing/2014/main" id="{1BDFDC55-0FBE-D541-8C39-5C4000D75B7E}"/>
              </a:ext>
            </a:extLst>
          </p:cNvPr>
          <p:cNvSpPr>
            <a:spLocks noGrp="1"/>
          </p:cNvSpPr>
          <p:nvPr>
            <p:ph type="body" sz="quarter" idx="10" hasCustomPrompt="1"/>
          </p:nvPr>
        </p:nvSpPr>
        <p:spPr>
          <a:xfrm>
            <a:off x="1034821" y="568058"/>
            <a:ext cx="5349353" cy="1134533"/>
          </a:xfrm>
        </p:spPr>
        <p:txBody>
          <a:bodyPr anchor="b"/>
          <a:lstStyle>
            <a:lvl1pPr>
              <a:defRPr sz="3733" b="1" i="0">
                <a:latin typeface="Cervo Neue SemiBold Neue" pitchFamily="2" charset="77"/>
              </a:defRPr>
            </a:lvl1pPr>
          </a:lstStyle>
          <a:p>
            <a:pPr lvl="0"/>
            <a:r>
              <a:rPr lang="en-US"/>
              <a:t>CLICK TO ADD TITLE</a:t>
            </a:r>
          </a:p>
        </p:txBody>
      </p:sp>
      <p:sp>
        <p:nvSpPr>
          <p:cNvPr id="15" name="Text Placeholder 2">
            <a:extLst>
              <a:ext uri="{FF2B5EF4-FFF2-40B4-BE49-F238E27FC236}">
                <a16:creationId xmlns:a16="http://schemas.microsoft.com/office/drawing/2014/main" id="{85BAE778-3ECD-0545-BD55-BBE245D8AAFA}"/>
              </a:ext>
            </a:extLst>
          </p:cNvPr>
          <p:cNvSpPr>
            <a:spLocks noGrp="1"/>
          </p:cNvSpPr>
          <p:nvPr>
            <p:ph type="body" sz="quarter" idx="11" hasCustomPrompt="1"/>
          </p:nvPr>
        </p:nvSpPr>
        <p:spPr>
          <a:xfrm>
            <a:off x="1034819" y="1848123"/>
            <a:ext cx="5349355" cy="1580876"/>
          </a:xfrm>
        </p:spPr>
        <p:txBody>
          <a:bodyPr anchor="t"/>
          <a:lstStyle>
            <a:lvl1pPr algn="l">
              <a:lnSpc>
                <a:spcPct val="130000"/>
              </a:lnSpc>
              <a:defRPr sz="1867" b="1" i="0">
                <a:latin typeface="Cervo Neue SemiBold Neue" pitchFamily="2" charset="77"/>
              </a:defRPr>
            </a:lvl1pPr>
          </a:lstStyle>
          <a:p>
            <a:pPr lvl="0"/>
            <a:r>
              <a:rPr lang="en-US"/>
              <a:t>Click to add text</a:t>
            </a:r>
          </a:p>
        </p:txBody>
      </p:sp>
      <p:sp>
        <p:nvSpPr>
          <p:cNvPr id="16" name="Slide Number Placeholder 4">
            <a:extLst>
              <a:ext uri="{FF2B5EF4-FFF2-40B4-BE49-F238E27FC236}">
                <a16:creationId xmlns:a16="http://schemas.microsoft.com/office/drawing/2014/main" id="{204E1059-F9A2-A04B-939D-2949B5376AAE}"/>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18" name="Date Placeholder 5">
            <a:extLst>
              <a:ext uri="{FF2B5EF4-FFF2-40B4-BE49-F238E27FC236}">
                <a16:creationId xmlns:a16="http://schemas.microsoft.com/office/drawing/2014/main" id="{A729CD56-A2C8-B04F-B6A6-D0BEF1DA4815}"/>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1528228030"/>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mage+Paragraph_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7442F97-D2C6-B843-9A58-48306739EBC7}"/>
              </a:ext>
            </a:extLst>
          </p:cNvPr>
          <p:cNvCxnSpPr>
            <a:cxnSpLocks/>
          </p:cNvCxnSpPr>
          <p:nvPr/>
        </p:nvCxnSpPr>
        <p:spPr>
          <a:xfrm>
            <a:off x="6637867" y="1582329"/>
            <a:ext cx="452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2BC833-79F7-F545-84C9-96B297EB6024}"/>
              </a:ext>
            </a:extLst>
          </p:cNvPr>
          <p:cNvSpPr txBox="1"/>
          <p:nvPr/>
        </p:nvSpPr>
        <p:spPr>
          <a:xfrm>
            <a:off x="267777" y="6581729"/>
            <a:ext cx="1266372" cy="143565"/>
          </a:xfrm>
          <a:prstGeom prst="rect">
            <a:avLst/>
          </a:prstGeom>
          <a:noFill/>
        </p:spPr>
        <p:txBody>
          <a:bodyPr wrap="none" lIns="0" tIns="0" rIns="0" bIns="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33" u="none" strike="noStrike" kern="1200" cap="none" spc="0" normalizeH="0" baseline="0" noProof="0" dirty="0">
                <a:ln>
                  <a:noFill/>
                </a:ln>
                <a:solidFill>
                  <a:srgbClr val="FFFFFF"/>
                </a:solidFill>
                <a:effectLst/>
                <a:uLnTx/>
                <a:uFillTx/>
                <a:latin typeface="DIN Next LT Pro" panose="020B0503020203050203" pitchFamily="34" charset="77"/>
                <a:ea typeface="Campton Book" charset="0"/>
                <a:cs typeface="Arial" panose="020B0604020202020204" pitchFamily="34" charset="0"/>
                <a:sym typeface="Gill Sans" charset="0"/>
              </a:rPr>
              <a:t>© 2018 Land O’Lakes, Inc.</a:t>
            </a:r>
          </a:p>
        </p:txBody>
      </p:sp>
      <p:sp>
        <p:nvSpPr>
          <p:cNvPr id="13" name="Rectangle 12">
            <a:extLst>
              <a:ext uri="{FF2B5EF4-FFF2-40B4-BE49-F238E27FC236}">
                <a16:creationId xmlns:a16="http://schemas.microsoft.com/office/drawing/2014/main" id="{9CB103B6-3DC5-1A49-BB04-4E236C5AB632}"/>
              </a:ext>
            </a:extLst>
          </p:cNvPr>
          <p:cNvSpPr/>
          <p:nvPr/>
        </p:nvSpPr>
        <p:spPr>
          <a:xfrm>
            <a:off x="0" y="1"/>
            <a:ext cx="6096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Picture Placeholder 2">
            <a:extLst>
              <a:ext uri="{FF2B5EF4-FFF2-40B4-BE49-F238E27FC236}">
                <a16:creationId xmlns:a16="http://schemas.microsoft.com/office/drawing/2014/main" id="{0E60F8E5-EC66-F04A-ABF1-DC8179ECBEB9}"/>
              </a:ext>
            </a:extLst>
          </p:cNvPr>
          <p:cNvSpPr>
            <a:spLocks noGrp="1"/>
          </p:cNvSpPr>
          <p:nvPr>
            <p:ph type="pic" sz="quarter" idx="10" hasCustomPrompt="1"/>
          </p:nvPr>
        </p:nvSpPr>
        <p:spPr>
          <a:xfrm>
            <a:off x="0" y="1"/>
            <a:ext cx="6096000" cy="6858000"/>
          </a:xfrm>
        </p:spPr>
        <p:txBody>
          <a:bodyPr lIns="457200" rIns="457200" anchor="ct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dirty="0"/>
              <a:t>See usage guide for instructions on how to find and place images from Percolate.</a:t>
            </a:r>
          </a:p>
        </p:txBody>
      </p:sp>
      <p:sp>
        <p:nvSpPr>
          <p:cNvPr id="4" name="Text Placeholder 3">
            <a:extLst>
              <a:ext uri="{FF2B5EF4-FFF2-40B4-BE49-F238E27FC236}">
                <a16:creationId xmlns:a16="http://schemas.microsoft.com/office/drawing/2014/main" id="{FE4EA5A2-289B-2440-804A-49A51EFA855C}"/>
              </a:ext>
            </a:extLst>
          </p:cNvPr>
          <p:cNvSpPr>
            <a:spLocks noGrp="1"/>
          </p:cNvSpPr>
          <p:nvPr>
            <p:ph type="body" sz="quarter" idx="11" hasCustomPrompt="1"/>
          </p:nvPr>
        </p:nvSpPr>
        <p:spPr>
          <a:xfrm>
            <a:off x="6637867" y="1873134"/>
            <a:ext cx="4521200" cy="4461049"/>
          </a:xfrm>
        </p:spPr>
        <p:txBody>
          <a:bodyPr/>
          <a:lstStyle>
            <a:lvl1pPr algn="l">
              <a:lnSpc>
                <a:spcPct val="130000"/>
              </a:lnSpc>
              <a:defRPr sz="1600" b="1" i="0">
                <a:latin typeface="Cervo Neue SemiBold Neue" pitchFamily="2" charset="77"/>
              </a:defRPr>
            </a:lvl1pPr>
            <a:lvl2pPr>
              <a:defRPr sz="1600" b="1" i="0">
                <a:latin typeface="Cervo Neue SemiBold Neue" pitchFamily="2" charset="77"/>
              </a:defRPr>
            </a:lvl2pPr>
            <a:lvl3pPr>
              <a:defRPr sz="1600" b="1" i="0">
                <a:latin typeface="Cervo Neue SemiBold Neue" pitchFamily="2" charset="77"/>
              </a:defRPr>
            </a:lvl3pPr>
            <a:lvl4pPr>
              <a:defRPr sz="1600" b="1" i="0">
                <a:latin typeface="Cervo Neue SemiBold Neue" pitchFamily="2" charset="77"/>
              </a:defRPr>
            </a:lvl4pPr>
            <a:lvl5pPr>
              <a:defRPr sz="1600" b="1" i="0">
                <a:latin typeface="Cervo Neue SemiBold Neue" pitchFamily="2" charset="77"/>
              </a:defRPr>
            </a:lvl5pPr>
          </a:lstStyle>
          <a:p>
            <a:pPr algn="l">
              <a:lnSpc>
                <a:spcPct val="130000"/>
              </a:lnSpc>
            </a:pPr>
            <a:r>
              <a:rPr lang="en-US" sz="1600">
                <a:solidFill>
                  <a:schemeClr val="tx1"/>
                </a:solidFill>
                <a:latin typeface="Cervo Neue SemiBold Neue" pitchFamily="2" charset="77"/>
              </a:rPr>
              <a:t>Lorem ipsum dolor sit </a:t>
            </a:r>
            <a:r>
              <a:rPr lang="en-US" sz="1600" err="1">
                <a:solidFill>
                  <a:schemeClr val="tx1"/>
                </a:solidFill>
                <a:latin typeface="Cervo Neue SemiBold Neue" pitchFamily="2" charset="77"/>
              </a:rPr>
              <a:t>amet</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consectetur</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adipiscing</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elit</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Donec</a:t>
            </a:r>
            <a:r>
              <a:rPr lang="en-US" sz="1600">
                <a:solidFill>
                  <a:schemeClr val="tx1"/>
                </a:solidFill>
                <a:latin typeface="Cervo Neue SemiBold Neue" pitchFamily="2" charset="77"/>
              </a:rPr>
              <a:t> maximus </a:t>
            </a:r>
            <a:r>
              <a:rPr lang="en-US" sz="1600" err="1">
                <a:solidFill>
                  <a:schemeClr val="tx1"/>
                </a:solidFill>
                <a:latin typeface="Cervo Neue SemiBold Neue" pitchFamily="2" charset="77"/>
              </a:rPr>
              <a:t>velit</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sed</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urna</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sollicitudin</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ultricies</a:t>
            </a:r>
            <a:r>
              <a:rPr lang="en-US" sz="1600">
                <a:solidFill>
                  <a:schemeClr val="tx1"/>
                </a:solidFill>
                <a:latin typeface="Cervo Neue SemiBold Neue" pitchFamily="2" charset="77"/>
              </a:rPr>
              <a:t>. Nam </a:t>
            </a:r>
            <a:r>
              <a:rPr lang="en-US" sz="1600" err="1">
                <a:solidFill>
                  <a:schemeClr val="tx1"/>
                </a:solidFill>
                <a:latin typeface="Cervo Neue SemiBold Neue" pitchFamily="2" charset="77"/>
              </a:rPr>
              <a:t>nunc</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mauris</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auctor</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nec</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suscipit</a:t>
            </a:r>
            <a:r>
              <a:rPr lang="en-US" sz="1600">
                <a:solidFill>
                  <a:schemeClr val="tx1"/>
                </a:solidFill>
                <a:latin typeface="Cervo Neue SemiBold Neue" pitchFamily="2" charset="77"/>
              </a:rPr>
              <a:t> id, porta </a:t>
            </a:r>
            <a:r>
              <a:rPr lang="en-US" sz="1600" err="1">
                <a:solidFill>
                  <a:schemeClr val="tx1"/>
                </a:solidFill>
                <a:latin typeface="Cervo Neue SemiBold Neue" pitchFamily="2" charset="77"/>
              </a:rPr>
              <a:t>eget</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neque</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Proin</a:t>
            </a:r>
            <a:r>
              <a:rPr lang="en-US" sz="1600">
                <a:solidFill>
                  <a:schemeClr val="tx1"/>
                </a:solidFill>
                <a:latin typeface="Cervo Neue SemiBold Neue" pitchFamily="2" charset="77"/>
              </a:rPr>
              <a:t> vitae gravida magna. </a:t>
            </a:r>
            <a:r>
              <a:rPr lang="en-US" sz="1600" err="1">
                <a:solidFill>
                  <a:schemeClr val="tx1"/>
                </a:solidFill>
                <a:latin typeface="Cervo Neue SemiBold Neue" pitchFamily="2" charset="77"/>
              </a:rPr>
              <a:t>Nullam</a:t>
            </a:r>
            <a:r>
              <a:rPr lang="en-US" sz="1600">
                <a:solidFill>
                  <a:schemeClr val="tx1"/>
                </a:solidFill>
                <a:latin typeface="Cervo Neue SemiBold Neue" pitchFamily="2" charset="77"/>
              </a:rPr>
              <a:t> pharetra </a:t>
            </a:r>
            <a:r>
              <a:rPr lang="en-US" sz="1600" err="1">
                <a:solidFill>
                  <a:schemeClr val="tx1"/>
                </a:solidFill>
                <a:latin typeface="Cervo Neue SemiBold Neue" pitchFamily="2" charset="77"/>
              </a:rPr>
              <a:t>rutrum</a:t>
            </a:r>
            <a:r>
              <a:rPr lang="en-US" sz="1600">
                <a:solidFill>
                  <a:schemeClr val="tx1"/>
                </a:solidFill>
                <a:latin typeface="Cervo Neue SemiBold Neue" pitchFamily="2" charset="77"/>
              </a:rPr>
              <a:t> </a:t>
            </a:r>
            <a:r>
              <a:rPr lang="en-US" sz="1600" err="1">
                <a:solidFill>
                  <a:schemeClr val="tx1"/>
                </a:solidFill>
                <a:latin typeface="Cervo Neue SemiBold Neue" pitchFamily="2" charset="77"/>
              </a:rPr>
              <a:t>odio</a:t>
            </a:r>
            <a:r>
              <a:rPr lang="en-US" sz="1600">
                <a:solidFill>
                  <a:schemeClr val="tx1"/>
                </a:solidFill>
                <a:latin typeface="Cervo Neue SemiBold Neue" pitchFamily="2" charset="77"/>
              </a:rPr>
              <a:t>.</a:t>
            </a:r>
          </a:p>
        </p:txBody>
      </p:sp>
      <p:sp>
        <p:nvSpPr>
          <p:cNvPr id="5" name="Text Placeholder 4">
            <a:extLst>
              <a:ext uri="{FF2B5EF4-FFF2-40B4-BE49-F238E27FC236}">
                <a16:creationId xmlns:a16="http://schemas.microsoft.com/office/drawing/2014/main" id="{14A83961-1A86-8B43-B926-D1E081D63122}"/>
              </a:ext>
            </a:extLst>
          </p:cNvPr>
          <p:cNvSpPr>
            <a:spLocks noGrp="1"/>
          </p:cNvSpPr>
          <p:nvPr>
            <p:ph type="body" sz="quarter" idx="12" hasCustomPrompt="1"/>
          </p:nvPr>
        </p:nvSpPr>
        <p:spPr>
          <a:xfrm>
            <a:off x="6637867" y="434568"/>
            <a:ext cx="4521200" cy="931333"/>
          </a:xfrm>
        </p:spPr>
        <p:txBody>
          <a:bodyPr anchor="b"/>
          <a:lstStyle>
            <a:lvl1pPr>
              <a:defRPr sz="3200" b="1" i="0">
                <a:latin typeface="Cervo Neue Bold Neue" pitchFamily="2" charset="77"/>
              </a:defRPr>
            </a:lvl1pPr>
          </a:lstStyle>
          <a:p>
            <a:pPr lvl="0"/>
            <a:r>
              <a:rPr lang="en-US"/>
              <a:t>CLICK TO EDIT MASTER TITLE STYLE</a:t>
            </a:r>
          </a:p>
        </p:txBody>
      </p:sp>
    </p:spTree>
    <p:extLst>
      <p:ext uri="{BB962C8B-B14F-4D97-AF65-F5344CB8AC3E}">
        <p14:creationId xmlns:p14="http://schemas.microsoft.com/office/powerpoint/2010/main" val="174816612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EBA31-4E44-B347-9817-5518165BDB76}"/>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3" name="Footer Placeholder 2">
            <a:extLst>
              <a:ext uri="{FF2B5EF4-FFF2-40B4-BE49-F238E27FC236}">
                <a16:creationId xmlns:a16="http://schemas.microsoft.com/office/drawing/2014/main" id="{8302C453-BC6E-6C4E-9583-A17E4E2C09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AAD694-63F7-504A-906E-B45087A2EFFA}"/>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824187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Beige">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406400" y="172280"/>
            <a:ext cx="111150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406401" y="1173002"/>
            <a:ext cx="11114617" cy="334433"/>
          </a:xfrm>
        </p:spPr>
        <p:txBody>
          <a:bodyPr/>
          <a:lstStyle>
            <a:lvl1pPr>
              <a:defRPr sz="2133">
                <a:solidFill>
                  <a:schemeClr val="tx1"/>
                </a:solidFill>
              </a:defRPr>
            </a:lvl1pPr>
          </a:lstStyle>
          <a:p>
            <a:pPr lvl="0"/>
            <a:r>
              <a:rPr lang="en-US"/>
              <a:t>Click to edit subhead</a:t>
            </a:r>
          </a:p>
        </p:txBody>
      </p:sp>
    </p:spTree>
    <p:extLst>
      <p:ext uri="{BB962C8B-B14F-4D97-AF65-F5344CB8AC3E}">
        <p14:creationId xmlns:p14="http://schemas.microsoft.com/office/powerpoint/2010/main" val="33657816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Teal">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DC4FDEDB-1706-4648-95B5-DE824FEF5C88}"/>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8" name="Date Placeholder 5">
            <a:extLst>
              <a:ext uri="{FF2B5EF4-FFF2-40B4-BE49-F238E27FC236}">
                <a16:creationId xmlns:a16="http://schemas.microsoft.com/office/drawing/2014/main" id="{57124A16-A14B-204E-97E5-6F4CCCBD4E57}"/>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
        <p:nvSpPr>
          <p:cNvPr id="9" name="Title 6">
            <a:extLst>
              <a:ext uri="{FF2B5EF4-FFF2-40B4-BE49-F238E27FC236}">
                <a16:creationId xmlns:a16="http://schemas.microsoft.com/office/drawing/2014/main" id="{A066783D-787E-F94C-8E1C-C0DD2C7D3626}"/>
              </a:ext>
            </a:extLst>
          </p:cNvPr>
          <p:cNvSpPr>
            <a:spLocks noGrp="1"/>
          </p:cNvSpPr>
          <p:nvPr>
            <p:ph type="title"/>
          </p:nvPr>
        </p:nvSpPr>
        <p:spPr>
          <a:xfrm>
            <a:off x="406400" y="172280"/>
            <a:ext cx="11115040" cy="992713"/>
          </a:xfrm>
          <a:prstGeom prst="rect">
            <a:avLst/>
          </a:prstGeom>
        </p:spPr>
        <p:txBody>
          <a:bodyPr lIns="0" anchor="b">
            <a:normAutofit/>
          </a:bodyPr>
          <a:lstStyle>
            <a:lvl1pPr>
              <a:defRPr sz="3467" b="1" i="0">
                <a:solidFill>
                  <a:srgbClr val="FFFFFF"/>
                </a:solidFill>
                <a:latin typeface="Cervo Neue Bold Neue" pitchFamily="2" charset="77"/>
              </a:defRPr>
            </a:lvl1pPr>
          </a:lstStyle>
          <a:p>
            <a:r>
              <a:rPr lang="en-US"/>
              <a:t>Click to edit Master title style</a:t>
            </a:r>
          </a:p>
        </p:txBody>
      </p:sp>
      <p:sp>
        <p:nvSpPr>
          <p:cNvPr id="10" name="Text Placeholder 2">
            <a:extLst>
              <a:ext uri="{FF2B5EF4-FFF2-40B4-BE49-F238E27FC236}">
                <a16:creationId xmlns:a16="http://schemas.microsoft.com/office/drawing/2014/main" id="{10056DE1-38C2-E54C-A861-3C261D3556EA}"/>
              </a:ext>
            </a:extLst>
          </p:cNvPr>
          <p:cNvSpPr>
            <a:spLocks noGrp="1"/>
          </p:cNvSpPr>
          <p:nvPr>
            <p:ph type="body" sz="quarter" idx="12" hasCustomPrompt="1"/>
          </p:nvPr>
        </p:nvSpPr>
        <p:spPr>
          <a:xfrm>
            <a:off x="406401" y="1173002"/>
            <a:ext cx="11114617" cy="334433"/>
          </a:xfrm>
        </p:spPr>
        <p:txBody>
          <a:bodyPr/>
          <a:lstStyle>
            <a:lvl1pPr>
              <a:defRPr sz="2133">
                <a:solidFill>
                  <a:srgbClr val="FFFFFF"/>
                </a:solidFill>
              </a:defRPr>
            </a:lvl1pPr>
          </a:lstStyle>
          <a:p>
            <a:pPr lvl="0"/>
            <a:r>
              <a:rPr lang="en-US"/>
              <a:t>Click to edit subhead</a:t>
            </a:r>
          </a:p>
        </p:txBody>
      </p:sp>
    </p:spTree>
    <p:extLst>
      <p:ext uri="{BB962C8B-B14F-4D97-AF65-F5344CB8AC3E}">
        <p14:creationId xmlns:p14="http://schemas.microsoft.com/office/powerpoint/2010/main" val="1609979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 Subhead Dk Green">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0936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O' Title + Subhead Dk Green">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bg1">
                    <a:lumMod val="75000"/>
                  </a:schemeClr>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a:defRPr sz="3333" b="1" i="0">
                <a:solidFill>
                  <a:schemeClr val="tx1"/>
                </a:solidFill>
                <a:latin typeface="Cervo Neue Bold Neue" pitchFamily="2" charset="77"/>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bg1">
                    <a:lumMod val="75000"/>
                  </a:schemeClr>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39152771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 Subhead Teal">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1688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O' Title + Subhead Teal">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a:defRPr sz="3333" b="1" i="0">
                <a:solidFill>
                  <a:schemeClr val="tx1"/>
                </a:solidFill>
                <a:latin typeface="Cervo Neue Bold Neue" pitchFamily="2" charset="77"/>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13807286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 Subhead Orange">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1358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O' Title + Subhead Orange">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marL="0" marR="0" indent="0" algn="l" defTabSz="1219170" rtl="0" eaLnBrk="1" fontAlgn="auto" latinLnBrk="0" hangingPunct="1">
              <a:lnSpc>
                <a:spcPct val="90000"/>
              </a:lnSpc>
              <a:spcBef>
                <a:spcPct val="0"/>
              </a:spcBef>
              <a:spcAft>
                <a:spcPts val="0"/>
              </a:spcAft>
              <a:buClrTx/>
              <a:buSzTx/>
              <a:buFontTx/>
              <a:buNone/>
              <a:tabLst/>
              <a:defRPr sz="3333" b="1" i="0">
                <a:solidFill>
                  <a:schemeClr val="tx1"/>
                </a:solidFill>
                <a:latin typeface="Cervo Neue Bold Neue" pitchFamily="2" charset="77"/>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7984513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 Subhead Yellow">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94827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O' Title + Subhead Yellow">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a:defRPr sz="3333" b="1" i="0">
                <a:solidFill>
                  <a:schemeClr val="tx1"/>
                </a:solidFill>
                <a:latin typeface="Cervo Neue Bold Neue" pitchFamily="2" charset="77"/>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182270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6A3A-662D-6F4D-9C15-D738F3103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F6801D-F96D-294C-B19C-628DDFE555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EE9C74-1425-264F-9EF1-14590F692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0EF7B1-8B33-4F4B-8623-3195A505713A}"/>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6" name="Footer Placeholder 5">
            <a:extLst>
              <a:ext uri="{FF2B5EF4-FFF2-40B4-BE49-F238E27FC236}">
                <a16:creationId xmlns:a16="http://schemas.microsoft.com/office/drawing/2014/main" id="{7A88AD99-BDA7-FD44-9778-B27731775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488F6-95A3-4144-9606-B80970B9535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062089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 Subhead Lt Green">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0"/>
            <a:ext cx="109118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2"/>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p:nvSpPr>
        <p:spPr>
          <a:xfrm>
            <a:off x="1" y="0"/>
            <a:ext cx="18756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26044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O' Title + Subhead Lt Green">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6" y="243840"/>
            <a:ext cx="9738903" cy="748873"/>
          </a:xfrm>
          <a:prstGeom prst="rect">
            <a:avLst/>
          </a:prstGeom>
        </p:spPr>
        <p:txBody>
          <a:bodyPr lIns="0" anchor="b">
            <a:normAutofit/>
          </a:bodyPr>
          <a:lstStyle>
            <a:lvl1pPr>
              <a:defRPr sz="3333" b="1" i="0">
                <a:solidFill>
                  <a:schemeClr val="tx1"/>
                </a:solidFill>
                <a:latin typeface="Cervo Neue Bold Neue" pitchFamily="2" charset="77"/>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p:nvSpPr>
        <p:spPr>
          <a:xfrm>
            <a:off x="1" y="0"/>
            <a:ext cx="111116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p:nvCxnSpPr>
        <p:spPr>
          <a:xfrm>
            <a:off x="246927"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28" y="461565"/>
            <a:ext cx="586451" cy="484163"/>
          </a:xfrm>
          <a:prstGeom prst="rect">
            <a:avLst/>
          </a:prstGeom>
        </p:spPr>
      </p:pic>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22642252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act Page">
    <p:spTree>
      <p:nvGrpSpPr>
        <p:cNvPr id="1" name=""/>
        <p:cNvGrpSpPr/>
        <p:nvPr/>
      </p:nvGrpSpPr>
      <p:grpSpPr>
        <a:xfrm>
          <a:off x="0" y="0"/>
          <a:ext cx="0" cy="0"/>
          <a:chOff x="0" y="0"/>
          <a:chExt cx="0" cy="0"/>
        </a:xfrm>
      </p:grpSpPr>
      <p:cxnSp>
        <p:nvCxnSpPr>
          <p:cNvPr id="6" name="Straight Connector 5"/>
          <p:cNvCxnSpPr/>
          <p:nvPr/>
        </p:nvCxnSpPr>
        <p:spPr>
          <a:xfrm>
            <a:off x="4319064" y="5523981"/>
            <a:ext cx="3336744" cy="0"/>
          </a:xfrm>
          <a:prstGeom prst="line">
            <a:avLst/>
          </a:prstGeom>
          <a:ln w="12700">
            <a:solidFill>
              <a:srgbClr val="FFFFFF"/>
            </a:solidFill>
            <a:prstDash val="solid"/>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700244" y="5843779"/>
            <a:ext cx="6574384" cy="756685"/>
          </a:xfrm>
        </p:spPr>
        <p:txBody>
          <a:bodyPr>
            <a:noAutofit/>
          </a:bodyPr>
          <a:lstStyle>
            <a:lvl1pPr marL="0" indent="0" algn="ctr">
              <a:buNone/>
              <a:defRPr sz="2133">
                <a:solidFill>
                  <a:srgbClr val="FFFFFF"/>
                </a:solidFill>
                <a:latin typeface="DIN Next LT Pro" panose="020B0503020203050203" pitchFamily="34"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Title 3"/>
          <p:cNvSpPr>
            <a:spLocks noGrp="1"/>
          </p:cNvSpPr>
          <p:nvPr>
            <p:ph type="title"/>
          </p:nvPr>
        </p:nvSpPr>
        <p:spPr>
          <a:xfrm>
            <a:off x="969416" y="4440235"/>
            <a:ext cx="10036043" cy="1083747"/>
          </a:xfrm>
          <a:prstGeom prst="rect">
            <a:avLst/>
          </a:prstGeom>
        </p:spPr>
        <p:txBody>
          <a:bodyPr anchor="ctr" anchorCtr="0"/>
          <a:lstStyle>
            <a:lvl1pPr algn="ctr">
              <a:defRPr sz="3333" b="1" i="0">
                <a:solidFill>
                  <a:srgbClr val="FFFFFF"/>
                </a:solidFill>
                <a:latin typeface="Cervo Neue SemiBold Neue" pitchFamily="2" charset="77"/>
              </a:defRPr>
            </a:lvl1pPr>
          </a:lstStyle>
          <a:p>
            <a:r>
              <a:rPr lang="en-US"/>
              <a:t>Click to edit Master title style</a:t>
            </a:r>
          </a:p>
        </p:txBody>
      </p:sp>
      <p:sp>
        <p:nvSpPr>
          <p:cNvPr id="5" name="Slide Number Placeholder 4">
            <a:extLst>
              <a:ext uri="{FF2B5EF4-FFF2-40B4-BE49-F238E27FC236}">
                <a16:creationId xmlns:a16="http://schemas.microsoft.com/office/drawing/2014/main" id="{1CE56976-B794-454A-B4F8-15213B2E1753}"/>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rgbClr val="FFFFFF"/>
                </a:solidFill>
                <a:latin typeface="DIN Next LT Pro" panose="020B0503020203050203" pitchFamily="34" charset="77"/>
              </a:defRPr>
            </a:lvl1pPr>
          </a:lstStyle>
          <a:p>
            <a:fld id="{0794DEE4-1EFF-4FDB-AD46-C60D42F9C881}" type="slidenum">
              <a:rPr lang="en-US" smtClean="0"/>
              <a:t>‹#›</a:t>
            </a:fld>
            <a:endParaRPr lang="en-US" dirty="0"/>
          </a:p>
        </p:txBody>
      </p:sp>
      <p:sp>
        <p:nvSpPr>
          <p:cNvPr id="7" name="Date Placeholder 5">
            <a:extLst>
              <a:ext uri="{FF2B5EF4-FFF2-40B4-BE49-F238E27FC236}">
                <a16:creationId xmlns:a16="http://schemas.microsoft.com/office/drawing/2014/main" id="{5E6642AD-3009-664B-A827-B6D44FF591A8}"/>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rgbClr val="FFFFFF"/>
                </a:solidFill>
                <a:latin typeface="DIN Next LT Pro" panose="020B0503020203050203" pitchFamily="34" charset="77"/>
              </a:defRPr>
            </a:lvl1pPr>
          </a:lstStyle>
          <a:p>
            <a:fld id="{43E3EB5D-93F4-4A21-9DE5-3A0C535FCD2E}" type="datetimeFigureOut">
              <a:rPr lang="en-US" smtClean="0"/>
              <a:t>4/22/2024</a:t>
            </a:fld>
            <a:endParaRPr lang="en-US" dirty="0"/>
          </a:p>
        </p:txBody>
      </p:sp>
    </p:spTree>
    <p:extLst>
      <p:ext uri="{BB962C8B-B14F-4D97-AF65-F5344CB8AC3E}">
        <p14:creationId xmlns:p14="http://schemas.microsoft.com/office/powerpoint/2010/main" val="470729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FF611-640E-2341-BA0E-D1740A2FAD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51A4F-7C5D-3E40-B85A-3EC458C546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B0188-57AD-C245-ADD1-7A789CE31659}"/>
              </a:ext>
            </a:extLst>
          </p:cNvPr>
          <p:cNvSpPr>
            <a:spLocks noGrp="1"/>
          </p:cNvSpPr>
          <p:nvPr>
            <p:ph type="dt" sz="half" idx="10"/>
          </p:nvPr>
        </p:nvSpPr>
        <p:spPr/>
        <p:txBody>
          <a:bodyPr/>
          <a:lstStyle/>
          <a:p>
            <a:fld id="{48C4DC90-A48E-754C-80B5-C510EF941E6C}" type="datetimeFigureOut">
              <a:rPr lang="en-US" smtClean="0"/>
              <a:t>4/22/2024</a:t>
            </a:fld>
            <a:endParaRPr lang="en-US" dirty="0"/>
          </a:p>
        </p:txBody>
      </p:sp>
      <p:sp>
        <p:nvSpPr>
          <p:cNvPr id="5" name="Footer Placeholder 4">
            <a:extLst>
              <a:ext uri="{FF2B5EF4-FFF2-40B4-BE49-F238E27FC236}">
                <a16:creationId xmlns:a16="http://schemas.microsoft.com/office/drawing/2014/main" id="{5AE23CAC-4D59-C647-BBED-E6AD7CF57F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573B58-A758-A247-BB11-C48A32183250}"/>
              </a:ext>
            </a:extLst>
          </p:cNvPr>
          <p:cNvSpPr>
            <a:spLocks noGrp="1"/>
          </p:cNvSpPr>
          <p:nvPr>
            <p:ph type="sldNum" sz="quarter" idx="12"/>
          </p:nvPr>
        </p:nvSpPr>
        <p:spPr/>
        <p:txBody>
          <a:bodyPr/>
          <a:lstStyle/>
          <a:p>
            <a:fld id="{243E233F-7E79-3B46-98EF-34B5FD2FEE7E}" type="slidenum">
              <a:rPr lang="en-US" smtClean="0"/>
              <a:t>‹#›</a:t>
            </a:fld>
            <a:endParaRPr lang="en-US" dirty="0"/>
          </a:p>
        </p:txBody>
      </p:sp>
    </p:spTree>
    <p:extLst>
      <p:ext uri="{BB962C8B-B14F-4D97-AF65-F5344CB8AC3E}">
        <p14:creationId xmlns:p14="http://schemas.microsoft.com/office/powerpoint/2010/main" val="33336240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Quote_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Slide Number Placeholder 4">
            <a:extLst>
              <a:ext uri="{FF2B5EF4-FFF2-40B4-BE49-F238E27FC236}">
                <a16:creationId xmlns:a16="http://schemas.microsoft.com/office/drawing/2014/main" id="{3733FAE3-6817-3A42-AAAB-459356E0AF26}"/>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dirty="0"/>
          </a:p>
        </p:txBody>
      </p:sp>
      <p:sp>
        <p:nvSpPr>
          <p:cNvPr id="11" name="Date Placeholder 5">
            <a:extLst>
              <a:ext uri="{FF2B5EF4-FFF2-40B4-BE49-F238E27FC236}">
                <a16:creationId xmlns:a16="http://schemas.microsoft.com/office/drawing/2014/main" id="{13BC147F-308D-754A-8C16-CCD9167B1704}"/>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dirty="0"/>
              <a:t>© 2018 Land O’Lakes, Inc.</a:t>
            </a:r>
          </a:p>
        </p:txBody>
      </p:sp>
      <p:sp>
        <p:nvSpPr>
          <p:cNvPr id="7" name="Text Placeholder 3">
            <a:extLst>
              <a:ext uri="{FF2B5EF4-FFF2-40B4-BE49-F238E27FC236}">
                <a16:creationId xmlns:a16="http://schemas.microsoft.com/office/drawing/2014/main" id="{F50EFAAE-764F-7D40-89D8-D16760D2DD1A}"/>
              </a:ext>
            </a:extLst>
          </p:cNvPr>
          <p:cNvSpPr>
            <a:spLocks noGrp="1"/>
          </p:cNvSpPr>
          <p:nvPr>
            <p:ph type="body" sz="quarter" idx="11" hasCustomPrompt="1"/>
          </p:nvPr>
        </p:nvSpPr>
        <p:spPr>
          <a:xfrm>
            <a:off x="406401" y="429486"/>
            <a:ext cx="10909300" cy="5143500"/>
          </a:xfrm>
        </p:spPr>
        <p:txBody>
          <a:bodyPr/>
          <a:lstStyle>
            <a:lvl1pPr algn="l">
              <a:lnSpc>
                <a:spcPct val="150000"/>
              </a:lnSpc>
              <a:defRPr sz="3200" b="1" i="0">
                <a:solidFill>
                  <a:schemeClr val="bg1">
                    <a:lumMod val="20000"/>
                    <a:lumOff val="80000"/>
                  </a:schemeClr>
                </a:solidFill>
                <a:latin typeface="Arial" panose="020B0604020202020204" pitchFamily="34" charset="0"/>
                <a:cs typeface="Arial" panose="020B0604020202020204" pitchFamily="34" charset="0"/>
              </a:defRPr>
            </a:lvl1pPr>
          </a:lstStyle>
          <a:p>
            <a:pPr lvl="0"/>
            <a:r>
              <a:rPr lang="en-US"/>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Tree>
    <p:extLst>
      <p:ext uri="{BB962C8B-B14F-4D97-AF65-F5344CB8AC3E}">
        <p14:creationId xmlns:p14="http://schemas.microsoft.com/office/powerpoint/2010/main" val="4138164514"/>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B4F37-34E0-B84B-909D-01D6CF2431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F41464-3F16-8F45-8465-48811FFF7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E6FEF-DCE4-C84B-9A73-F78FEA9397D5}"/>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5" name="Footer Placeholder 4">
            <a:extLst>
              <a:ext uri="{FF2B5EF4-FFF2-40B4-BE49-F238E27FC236}">
                <a16:creationId xmlns:a16="http://schemas.microsoft.com/office/drawing/2014/main" id="{B4D3B51A-83AA-BD4A-B5D5-49153DE77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E17DA-050D-4743-AB33-2EC65BA76FD8}"/>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26241271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1349-D5CA-7046-BEB6-CBC56920B1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1A0DA6-53CA-D94C-B987-22F57A87E4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EEDBE-BC5C-194B-A60A-A84B4D7CA4D2}"/>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5" name="Footer Placeholder 4">
            <a:extLst>
              <a:ext uri="{FF2B5EF4-FFF2-40B4-BE49-F238E27FC236}">
                <a16:creationId xmlns:a16="http://schemas.microsoft.com/office/drawing/2014/main" id="{8230A534-0D46-424C-A94F-89651B1CF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5B974F-F067-6E4B-BC6E-67E9D9BF279C}"/>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38850788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AEB3A-47C7-DC48-8D0D-CE0DF3DDC1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829BA0-D4B9-D241-AEF7-56E0C90898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655840-CB42-7142-B745-D13DEC063346}"/>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5" name="Footer Placeholder 4">
            <a:extLst>
              <a:ext uri="{FF2B5EF4-FFF2-40B4-BE49-F238E27FC236}">
                <a16:creationId xmlns:a16="http://schemas.microsoft.com/office/drawing/2014/main" id="{18875E1E-5070-6C4D-9E7F-9F26DCFC1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6CADF-8074-2444-A06C-1133FE80ED53}"/>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6216515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16F7-E41A-0C48-A55A-9456095D8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6B1D4-AF61-2443-88DE-8D9872FD92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57D8A6-6157-3541-924D-FCF305139E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D872FC-D0CB-5E4E-9114-89848648499C}"/>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6" name="Footer Placeholder 5">
            <a:extLst>
              <a:ext uri="{FF2B5EF4-FFF2-40B4-BE49-F238E27FC236}">
                <a16:creationId xmlns:a16="http://schemas.microsoft.com/office/drawing/2014/main" id="{70552667-858D-804C-B56F-476ED2F00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20ED9-A3E5-EA42-92E7-7EADA56278B4}"/>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23332613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8410-D528-2846-B0BE-6FA6CD7563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9DA017-F2B2-2346-92A6-0B90AEB33C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471687-4F34-7D46-B6DE-7F2CF3FABA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7AC63F-E6DA-F946-B64F-B0B3CB2B6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6395A0-317B-1F43-A3B0-B7AC1A0999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B3B2-92C0-5745-B418-821BA908BBED}"/>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8" name="Footer Placeholder 7">
            <a:extLst>
              <a:ext uri="{FF2B5EF4-FFF2-40B4-BE49-F238E27FC236}">
                <a16:creationId xmlns:a16="http://schemas.microsoft.com/office/drawing/2014/main" id="{3FBC33B6-11C9-1D41-B122-CEE713B45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98BFB-8AC3-A644-9096-9288B9292029}"/>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363767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B4D4-16A1-A843-A80B-56ECBF320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B8474-98F4-6943-8680-CCFEF61EE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8F84D2E-BE58-4E41-B2F4-26DCD04AB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770DE-4254-204F-B9A0-CF5ED563E8A8}"/>
              </a:ext>
            </a:extLst>
          </p:cNvPr>
          <p:cNvSpPr>
            <a:spLocks noGrp="1"/>
          </p:cNvSpPr>
          <p:nvPr>
            <p:ph type="dt" sz="half" idx="10"/>
          </p:nvPr>
        </p:nvSpPr>
        <p:spPr/>
        <p:txBody>
          <a:bodyPr/>
          <a:lstStyle/>
          <a:p>
            <a:fld id="{2F3E8B1C-86EF-43CF-8304-249481088644}" type="datetimeFigureOut">
              <a:rPr lang="en-US" smtClean="0"/>
              <a:t>4/22/2024</a:t>
            </a:fld>
            <a:endParaRPr lang="en-US"/>
          </a:p>
        </p:txBody>
      </p:sp>
      <p:sp>
        <p:nvSpPr>
          <p:cNvPr id="6" name="Footer Placeholder 5">
            <a:extLst>
              <a:ext uri="{FF2B5EF4-FFF2-40B4-BE49-F238E27FC236}">
                <a16:creationId xmlns:a16="http://schemas.microsoft.com/office/drawing/2014/main" id="{E55EC272-68AE-1F40-8FFC-B1A80A6C9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67365A-CA2B-6546-8667-404BBB82DB94}"/>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1121857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668B-E0C4-6543-A4C1-C43E8BE95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081D5F-51D2-CE4E-8121-316DAA31A98F}"/>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4" name="Footer Placeholder 3">
            <a:extLst>
              <a:ext uri="{FF2B5EF4-FFF2-40B4-BE49-F238E27FC236}">
                <a16:creationId xmlns:a16="http://schemas.microsoft.com/office/drawing/2014/main" id="{1FECF213-B4B1-0241-BD48-7FE36AC6A2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F88CAD-CBB7-7C4B-83ED-014627DEE646}"/>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2249755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594-3D49-B549-B7F1-0422ACB9B99B}"/>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3" name="Footer Placeholder 2">
            <a:extLst>
              <a:ext uri="{FF2B5EF4-FFF2-40B4-BE49-F238E27FC236}">
                <a16:creationId xmlns:a16="http://schemas.microsoft.com/office/drawing/2014/main" id="{C3CB99E4-21D9-C64E-A856-DC8A88B316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99C541-659C-1C47-8B05-DA6F6A990C8D}"/>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3017964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4C7D-92A8-294B-BB84-F80AD6B8E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2589AC-6A1B-7244-A5A4-86DC04AB2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1708A-A847-E54E-960F-03002506B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C1800-9F7C-D349-AFFF-6739081661C0}"/>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6" name="Footer Placeholder 5">
            <a:extLst>
              <a:ext uri="{FF2B5EF4-FFF2-40B4-BE49-F238E27FC236}">
                <a16:creationId xmlns:a16="http://schemas.microsoft.com/office/drawing/2014/main" id="{187C03D7-4A3D-0A40-BC4A-872BEF6E6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C6F9B-88DC-7542-811D-2054DC4D6C8F}"/>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8430045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6FEBE-FEE6-5447-B4DF-63E7ADBF0A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3F9A58-9C1F-514A-9CE0-080D5EABA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4B93FD-BE97-844A-B912-F03B5084F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DE66CB-C231-CC46-AC53-429E978090FD}"/>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6" name="Footer Placeholder 5">
            <a:extLst>
              <a:ext uri="{FF2B5EF4-FFF2-40B4-BE49-F238E27FC236}">
                <a16:creationId xmlns:a16="http://schemas.microsoft.com/office/drawing/2014/main" id="{3DCB0869-5547-104C-880B-BE3CD1562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EA3FE5-1B62-2941-9D6F-1745901DB94C}"/>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20275345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63C9-CAAF-0A4F-B540-F0FC5535CC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DFB560-DDFA-B840-A038-E26D16F83A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A652E-2F88-1E4E-9531-8B0DD3D78107}"/>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5" name="Footer Placeholder 4">
            <a:extLst>
              <a:ext uri="{FF2B5EF4-FFF2-40B4-BE49-F238E27FC236}">
                <a16:creationId xmlns:a16="http://schemas.microsoft.com/office/drawing/2014/main" id="{C5B16ACB-7A9E-A549-8F07-0D3B366CF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FEBCA-CF5E-574A-82FC-672697F099D9}"/>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1588140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AB8A9F-569B-3146-84F7-CB34D2D9FE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453812-0F70-F148-B9A3-619052095E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A8D8B-D347-9E4A-9B0C-27E924382794}"/>
              </a:ext>
            </a:extLst>
          </p:cNvPr>
          <p:cNvSpPr>
            <a:spLocks noGrp="1"/>
          </p:cNvSpPr>
          <p:nvPr>
            <p:ph type="dt" sz="half" idx="10"/>
          </p:nvPr>
        </p:nvSpPr>
        <p:spPr/>
        <p:txBody>
          <a:bodyPr/>
          <a:lstStyle/>
          <a:p>
            <a:fld id="{0AE86BAB-FF12-1746-B92A-72C1A94DC475}" type="datetimeFigureOut">
              <a:rPr lang="en-US" smtClean="0"/>
              <a:t>4/22/2024</a:t>
            </a:fld>
            <a:endParaRPr lang="en-US"/>
          </a:p>
        </p:txBody>
      </p:sp>
      <p:sp>
        <p:nvSpPr>
          <p:cNvPr id="5" name="Footer Placeholder 4">
            <a:extLst>
              <a:ext uri="{FF2B5EF4-FFF2-40B4-BE49-F238E27FC236}">
                <a16:creationId xmlns:a16="http://schemas.microsoft.com/office/drawing/2014/main" id="{8D121124-36F6-4F4A-BE0A-970630319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BBD5A-9704-6E44-81E1-8F2DAE1D5763}"/>
              </a:ext>
            </a:extLst>
          </p:cNvPr>
          <p:cNvSpPr>
            <a:spLocks noGrp="1"/>
          </p:cNvSpPr>
          <p:nvPr>
            <p:ph type="sldNum" sz="quarter" idx="12"/>
          </p:nvPr>
        </p:nvSpPr>
        <p:spPr/>
        <p:txBody>
          <a:bodyPr/>
          <a:lstStyle/>
          <a:p>
            <a:fld id="{5CDD1F6B-7258-8E4E-9CD1-7AA119ECDF96}" type="slidenum">
              <a:rPr lang="en-US" smtClean="0"/>
              <a:t>‹#›</a:t>
            </a:fld>
            <a:endParaRPr lang="en-US"/>
          </a:p>
        </p:txBody>
      </p:sp>
    </p:spTree>
    <p:extLst>
      <p:ext uri="{BB962C8B-B14F-4D97-AF65-F5344CB8AC3E}">
        <p14:creationId xmlns:p14="http://schemas.microsoft.com/office/powerpoint/2010/main" val="2608311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theme" Target="../theme/theme3.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4.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852209-C722-8F4E-AC1A-5AD2A28DAE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5E6447-BCE8-7A47-B9B5-757DC4F7DC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6F25D-16AB-E142-8EE6-EE4184BD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E8B1C-86EF-43CF-8304-249481088644}" type="datetimeFigureOut">
              <a:rPr lang="en-US" smtClean="0"/>
              <a:pPr/>
              <a:t>4/22/2024</a:t>
            </a:fld>
            <a:endParaRPr lang="en-US" dirty="0"/>
          </a:p>
        </p:txBody>
      </p:sp>
      <p:sp>
        <p:nvSpPr>
          <p:cNvPr id="5" name="Footer Placeholder 4">
            <a:extLst>
              <a:ext uri="{FF2B5EF4-FFF2-40B4-BE49-F238E27FC236}">
                <a16:creationId xmlns:a16="http://schemas.microsoft.com/office/drawing/2014/main" id="{74B7FBC2-8956-704F-BADA-E961A6B9C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4CE896-9A54-8842-BE52-D7D6934D0E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8519525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2359" y="1608964"/>
            <a:ext cx="11085341" cy="43497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4">
            <a:extLst>
              <a:ext uri="{FF2B5EF4-FFF2-40B4-BE49-F238E27FC236}">
                <a16:creationId xmlns:a16="http://schemas.microsoft.com/office/drawing/2014/main" id="{B0D541D2-B55F-9D42-B1D5-0BCACFBBF061}"/>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243E233F-7E79-3B46-98EF-34B5FD2FEE7E}" type="slidenum">
              <a:rPr lang="en-US" smtClean="0"/>
              <a:t>‹#›</a:t>
            </a:fld>
            <a:endParaRPr lang="en-US"/>
          </a:p>
        </p:txBody>
      </p:sp>
      <p:sp>
        <p:nvSpPr>
          <p:cNvPr id="10" name="Date Placeholder 5">
            <a:extLst>
              <a:ext uri="{FF2B5EF4-FFF2-40B4-BE49-F238E27FC236}">
                <a16:creationId xmlns:a16="http://schemas.microsoft.com/office/drawing/2014/main" id="{6F104482-488F-5F43-BF04-FDC97884A615}"/>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fld id="{48C4DC90-A48E-754C-80B5-C510EF941E6C}" type="datetimeFigureOut">
              <a:rPr lang="en-US" smtClean="0"/>
              <a:t>4/22/2024</a:t>
            </a:fld>
            <a:endParaRPr lang="en-US"/>
          </a:p>
        </p:txBody>
      </p:sp>
      <p:sp>
        <p:nvSpPr>
          <p:cNvPr id="11" name="Footer Placeholder 10">
            <a:extLst>
              <a:ext uri="{FF2B5EF4-FFF2-40B4-BE49-F238E27FC236}">
                <a16:creationId xmlns:a16="http://schemas.microsoft.com/office/drawing/2014/main" id="{CD4CBCD7-348E-F049-A9F8-497674102D4E}"/>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12" name="Title Placeholder 11">
            <a:extLst>
              <a:ext uri="{FF2B5EF4-FFF2-40B4-BE49-F238E27FC236}">
                <a16:creationId xmlns:a16="http://schemas.microsoft.com/office/drawing/2014/main" id="{63D2C33A-A518-EB4D-8850-6817DC81C47E}"/>
              </a:ext>
            </a:extLst>
          </p:cNvPr>
          <p:cNvSpPr>
            <a:spLocks noGrp="1"/>
          </p:cNvSpPr>
          <p:nvPr>
            <p:ph type="title"/>
          </p:nvPr>
        </p:nvSpPr>
        <p:spPr>
          <a:xfrm>
            <a:off x="582360" y="366185"/>
            <a:ext cx="10771441" cy="1325033"/>
          </a:xfrm>
          <a:prstGeom prst="rect">
            <a:avLst/>
          </a:prstGeom>
        </p:spPr>
        <p:txBody>
          <a:bodyPr vert="horz" lIns="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99542718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Lst>
  <p:txStyles>
    <p:titleStyle>
      <a:lvl1pPr algn="l" defTabSz="1219170" rtl="0" eaLnBrk="1" latinLnBrk="0" hangingPunct="1">
        <a:lnSpc>
          <a:spcPct val="90000"/>
        </a:lnSpc>
        <a:spcBef>
          <a:spcPct val="0"/>
        </a:spcBef>
        <a:buNone/>
        <a:defRPr sz="3333" b="1" i="0" kern="1200">
          <a:solidFill>
            <a:schemeClr val="tx1"/>
          </a:solidFill>
          <a:latin typeface="Arial Bold"/>
          <a:ea typeface="Arial Bold"/>
          <a:cs typeface="Arial Bold"/>
        </a:defRPr>
      </a:lvl1pPr>
    </p:titleStyle>
    <p:bodyStyle>
      <a:lvl1pPr marL="0" indent="0" algn="l" defTabSz="1219170" rtl="0" eaLnBrk="1" latinLnBrk="0" hangingPunct="1">
        <a:lnSpc>
          <a:spcPct val="90000"/>
        </a:lnSpc>
        <a:spcBef>
          <a:spcPts val="1333"/>
        </a:spcBef>
        <a:buFont typeface="Arial" panose="020B0604020202020204" pitchFamily="34" charset="0"/>
        <a:buNone/>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88">
          <p15:clr>
            <a:srgbClr val="F26B43"/>
          </p15:clr>
        </p15:guide>
        <p15:guide id="4" orient="horz" pos="3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2359" y="1608964"/>
            <a:ext cx="11085341" cy="43497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B0D541D2-B55F-9D42-B1D5-0BCACFBBF061}"/>
              </a:ext>
            </a:extLst>
          </p:cNvPr>
          <p:cNvSpPr>
            <a:spLocks noGrp="1"/>
          </p:cNvSpPr>
          <p:nvPr>
            <p:ph type="sldNum" sz="quarter" idx="4"/>
          </p:nvPr>
        </p:nvSpPr>
        <p:spPr>
          <a:xfrm>
            <a:off x="9042400" y="6444337"/>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0794DEE4-1EFF-4FDB-AD46-C60D42F9C881}" type="slidenum">
              <a:rPr lang="en-US" smtClean="0"/>
              <a:t>‹#›</a:t>
            </a:fld>
            <a:endParaRPr lang="en-US" dirty="0"/>
          </a:p>
        </p:txBody>
      </p:sp>
      <p:sp>
        <p:nvSpPr>
          <p:cNvPr id="10" name="Date Placeholder 5">
            <a:extLst>
              <a:ext uri="{FF2B5EF4-FFF2-40B4-BE49-F238E27FC236}">
                <a16:creationId xmlns:a16="http://schemas.microsoft.com/office/drawing/2014/main" id="{6F104482-488F-5F43-BF04-FDC97884A615}"/>
              </a:ext>
            </a:extLst>
          </p:cNvPr>
          <p:cNvSpPr>
            <a:spLocks noGrp="1"/>
          </p:cNvSpPr>
          <p:nvPr>
            <p:ph type="dt" sz="half" idx="2"/>
          </p:nvPr>
        </p:nvSpPr>
        <p:spPr>
          <a:xfrm>
            <a:off x="406401" y="6444337"/>
            <a:ext cx="3000831" cy="366183"/>
          </a:xfrm>
          <a:prstGeom prst="rect">
            <a:avLst/>
          </a:prstGeom>
        </p:spPr>
        <p:txBody>
          <a:bodyPr vert="horz" lIns="0" tIns="45720" rIns="0" bIns="45720" rtlCol="0" anchor="b"/>
          <a:lstStyle>
            <a:lvl1pPr marL="0" marR="0" indent="0" algn="l" defTabSz="609585"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fld id="{43E3EB5D-93F4-4A21-9DE5-3A0C535FCD2E}" type="datetimeFigureOut">
              <a:rPr lang="en-US" smtClean="0"/>
              <a:t>4/22/2024</a:t>
            </a:fld>
            <a:endParaRPr lang="en-US" dirty="0"/>
          </a:p>
        </p:txBody>
      </p:sp>
      <p:sp>
        <p:nvSpPr>
          <p:cNvPr id="11" name="Footer Placeholder 10">
            <a:extLst>
              <a:ext uri="{FF2B5EF4-FFF2-40B4-BE49-F238E27FC236}">
                <a16:creationId xmlns:a16="http://schemas.microsoft.com/office/drawing/2014/main" id="{CD4CBCD7-348E-F049-A9F8-497674102D4E}"/>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12" name="Title Placeholder 11">
            <a:extLst>
              <a:ext uri="{FF2B5EF4-FFF2-40B4-BE49-F238E27FC236}">
                <a16:creationId xmlns:a16="http://schemas.microsoft.com/office/drawing/2014/main" id="{63D2C33A-A518-EB4D-8850-6817DC81C47E}"/>
              </a:ext>
            </a:extLst>
          </p:cNvPr>
          <p:cNvSpPr>
            <a:spLocks noGrp="1"/>
          </p:cNvSpPr>
          <p:nvPr>
            <p:ph type="title"/>
          </p:nvPr>
        </p:nvSpPr>
        <p:spPr>
          <a:xfrm>
            <a:off x="582360" y="366185"/>
            <a:ext cx="10771441" cy="1325033"/>
          </a:xfrm>
          <a:prstGeom prst="rect">
            <a:avLst/>
          </a:prstGeom>
        </p:spPr>
        <p:txBody>
          <a:bodyPr vert="horz" lIns="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9195637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Lst>
  <p:txStyles>
    <p:titleStyle>
      <a:lvl1pPr algn="l" defTabSz="1219170" rtl="0" eaLnBrk="1" latinLnBrk="0" hangingPunct="1">
        <a:lnSpc>
          <a:spcPct val="90000"/>
        </a:lnSpc>
        <a:spcBef>
          <a:spcPct val="0"/>
        </a:spcBef>
        <a:buNone/>
        <a:defRPr sz="3333" b="1" i="0" kern="1200">
          <a:solidFill>
            <a:schemeClr val="tx1"/>
          </a:solidFill>
          <a:latin typeface="Cervo Neue Bold Neue" pitchFamily="2" charset="77"/>
          <a:ea typeface="Cervo Neue Bold Neue" pitchFamily="2" charset="77"/>
          <a:cs typeface="Cervo Neue Bold Neue" pitchFamily="2" charset="77"/>
        </a:defRPr>
      </a:lvl1pPr>
    </p:titleStyle>
    <p:bodyStyle>
      <a:lvl1pPr marL="0" indent="0" algn="l" defTabSz="1219170" rtl="0" eaLnBrk="1" latinLnBrk="0" hangingPunct="1">
        <a:lnSpc>
          <a:spcPct val="90000"/>
        </a:lnSpc>
        <a:spcBef>
          <a:spcPts val="1333"/>
        </a:spcBef>
        <a:buFont typeface="Arial" panose="020B0604020202020204" pitchFamily="34" charset="0"/>
        <a:buNone/>
        <a:defRPr sz="2133"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1pPr>
      <a:lvl2pPr marL="91437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2pPr>
      <a:lvl3pPr marL="1523962"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3pPr>
      <a:lvl4pPr marL="2133547"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4pPr>
      <a:lvl5pPr marL="2743131" indent="-304792" algn="l" defTabSz="1219170" rtl="0" eaLnBrk="1" latinLnBrk="0" hangingPunct="1">
        <a:lnSpc>
          <a:spcPct val="90000"/>
        </a:lnSpc>
        <a:spcBef>
          <a:spcPts val="667"/>
        </a:spcBef>
        <a:buFont typeface="Arial" panose="020B0604020202020204" pitchFamily="34" charset="0"/>
        <a:buChar char="•"/>
        <a:defRPr sz="1867" b="0" i="0" kern="1200">
          <a:solidFill>
            <a:schemeClr val="tx1"/>
          </a:solidFill>
          <a:latin typeface="DIN Next LT Pro" panose="020B0503020203050203" pitchFamily="34" charset="77"/>
          <a:ea typeface="DIN Next LT Pro" panose="020B0503020203050203" pitchFamily="34" charset="77"/>
          <a:cs typeface="DIN Next LT Pro" panose="020B0503020203050203" pitchFamily="34" charset="77"/>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88">
          <p15:clr>
            <a:srgbClr val="F26B43"/>
          </p15:clr>
        </p15:guide>
        <p15:guide id="4" orient="horz" pos="3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7F7002-9478-7E45-844E-CE65C8BF81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1DA319-5BD7-994D-B5F2-BDAE2C5EDC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96964-D6AF-2544-8CBC-1E902CCBD7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86BAB-FF12-1746-B92A-72C1A94DC475}" type="datetimeFigureOut">
              <a:rPr lang="en-US" smtClean="0"/>
              <a:t>4/22/2024</a:t>
            </a:fld>
            <a:endParaRPr lang="en-US"/>
          </a:p>
        </p:txBody>
      </p:sp>
      <p:sp>
        <p:nvSpPr>
          <p:cNvPr id="5" name="Footer Placeholder 4">
            <a:extLst>
              <a:ext uri="{FF2B5EF4-FFF2-40B4-BE49-F238E27FC236}">
                <a16:creationId xmlns:a16="http://schemas.microsoft.com/office/drawing/2014/main" id="{82725077-12B0-E84F-BDEE-70EAE2503A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71A69E-857A-2E4E-8955-228AC9AE61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D1F6B-7258-8E4E-9CD1-7AA119ECDF96}" type="slidenum">
              <a:rPr lang="en-US" smtClean="0"/>
              <a:t>‹#›</a:t>
            </a:fld>
            <a:endParaRPr lang="en-US"/>
          </a:p>
        </p:txBody>
      </p:sp>
    </p:spTree>
    <p:extLst>
      <p:ext uri="{BB962C8B-B14F-4D97-AF65-F5344CB8AC3E}">
        <p14:creationId xmlns:p14="http://schemas.microsoft.com/office/powerpoint/2010/main" val="302023723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CE67F9C2-3078-463C-8C42-59EF5A942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467" y="643467"/>
            <a:ext cx="5571065"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058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FE70014-D220-B155-EFC7-0A8D61945BDB}"/>
              </a:ext>
            </a:extLst>
          </p:cNvPr>
          <p:cNvPicPr>
            <a:picLocks noGrp="1" noChangeAspect="1"/>
          </p:cNvPicPr>
          <p:nvPr>
            <p:ph type="pic" sz="quarter" idx="13"/>
          </p:nvPr>
        </p:nvPicPr>
        <p:blipFill>
          <a:blip r:embed="rId3">
            <a:alphaModFix amt="35000"/>
            <a:extLst>
              <a:ext uri="{28A0092B-C50C-407E-A947-70E740481C1C}">
                <a14:useLocalDpi xmlns:a14="http://schemas.microsoft.com/office/drawing/2010/main" val="0"/>
              </a:ext>
            </a:extLst>
          </a:blip>
          <a:srcRect t="21875" b="21875"/>
          <a:stretch>
            <a:fillRect/>
          </a:stretch>
        </p:blipFill>
        <p:spPr>
          <a:xfrm>
            <a:off x="0" y="0"/>
            <a:ext cx="12192000" cy="6858000"/>
          </a:xfrm>
        </p:spPr>
      </p:pic>
      <p:graphicFrame>
        <p:nvGraphicFramePr>
          <p:cNvPr id="8" name="Diagram 7">
            <a:extLst>
              <a:ext uri="{FF2B5EF4-FFF2-40B4-BE49-F238E27FC236}">
                <a16:creationId xmlns:a16="http://schemas.microsoft.com/office/drawing/2014/main" id="{0E42EF35-B8FB-8E64-47DC-CFC30C341404}"/>
              </a:ext>
            </a:extLst>
          </p:cNvPr>
          <p:cNvGraphicFramePr/>
          <p:nvPr>
            <p:extLst>
              <p:ext uri="{D42A27DB-BD31-4B8C-83A1-F6EECF244321}">
                <p14:modId xmlns:p14="http://schemas.microsoft.com/office/powerpoint/2010/main" val="449236769"/>
              </p:ext>
            </p:extLst>
          </p:nvPr>
        </p:nvGraphicFramePr>
        <p:xfrm>
          <a:off x="772019" y="2129487"/>
          <a:ext cx="10647963" cy="3824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itle 1">
            <a:extLst>
              <a:ext uri="{FF2B5EF4-FFF2-40B4-BE49-F238E27FC236}">
                <a16:creationId xmlns:a16="http://schemas.microsoft.com/office/drawing/2014/main" id="{13053C39-690A-55A7-78F1-70DC372E0D99}"/>
              </a:ext>
            </a:extLst>
          </p:cNvPr>
          <p:cNvSpPr txBox="1">
            <a:spLocks/>
          </p:cNvSpPr>
          <p:nvPr/>
        </p:nvSpPr>
        <p:spPr>
          <a:xfrm>
            <a:off x="609600" y="830457"/>
            <a:ext cx="10657416" cy="790180"/>
          </a:xfrm>
          <a:prstGeom prst="rect">
            <a:avLst/>
          </a:prstGeom>
        </p:spPr>
        <p:txBody>
          <a:bodyPr/>
          <a:lstStyle>
            <a:lvl1pPr algn="l" defTabSz="1219170" rtl="0" eaLnBrk="1" latinLnBrk="0" hangingPunct="1">
              <a:lnSpc>
                <a:spcPct val="90000"/>
              </a:lnSpc>
              <a:spcBef>
                <a:spcPct val="0"/>
              </a:spcBef>
              <a:buNone/>
              <a:defRPr sz="3333" b="1" i="0" kern="1200">
                <a:solidFill>
                  <a:schemeClr val="tx1"/>
                </a:solidFill>
                <a:latin typeface="Cervo Neue Bold Neue" pitchFamily="2" charset="77"/>
                <a:ea typeface="Cervo Neue Bold Neue" pitchFamily="2" charset="77"/>
                <a:cs typeface="Cervo Neue Bold Neue" pitchFamily="2" charset="77"/>
              </a:defRPr>
            </a:lvl1pPr>
          </a:lstStyle>
          <a:p>
            <a:r>
              <a:rPr lang="en-US" sz="5400" dirty="0">
                <a:effectLst>
                  <a:outerShdw blurRad="38100" dist="38100" dir="2700000" algn="tl">
                    <a:srgbClr val="000000">
                      <a:alpha val="43137"/>
                    </a:srgbClr>
                  </a:outerShdw>
                </a:effectLst>
                <a:latin typeface="+mn-lt"/>
              </a:rPr>
              <a:t>TCDEIR Community Norms</a:t>
            </a:r>
          </a:p>
        </p:txBody>
      </p:sp>
    </p:spTree>
    <p:extLst>
      <p:ext uri="{BB962C8B-B14F-4D97-AF65-F5344CB8AC3E}">
        <p14:creationId xmlns:p14="http://schemas.microsoft.com/office/powerpoint/2010/main" val="39869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31DC434-8976-41EF-57E2-924399B0DA0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dirty="0">
                <a:effectLst>
                  <a:outerShdw blurRad="38100" dist="38100" dir="2700000" algn="tl">
                    <a:srgbClr val="000000">
                      <a:alpha val="43137"/>
                    </a:srgbClr>
                  </a:outerShdw>
                </a:effectLst>
                <a:latin typeface="+mn-lt"/>
              </a:rPr>
              <a:t>Agenda</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1FB20A-4DD7-C385-5A3A-CF48E1027984}"/>
              </a:ext>
            </a:extLst>
          </p:cNvPr>
          <p:cNvSpPr txBox="1"/>
          <p:nvPr/>
        </p:nvSpPr>
        <p:spPr>
          <a:xfrm>
            <a:off x="534869" y="2796929"/>
            <a:ext cx="4690274" cy="3869424"/>
          </a:xfrm>
          <a:prstGeom prst="rect">
            <a:avLst/>
          </a:prstGeom>
        </p:spPr>
        <p:txBody>
          <a:bodyPr vert="horz" lIns="91440" tIns="45720" rIns="91440" bIns="45720" rtlCol="0">
            <a:normAutofit fontScale="92500" lnSpcReduction="20000"/>
          </a:bodyPr>
          <a:lstStyle/>
          <a:p>
            <a:pPr defTabSz="914400">
              <a:lnSpc>
                <a:spcPct val="90000"/>
              </a:lnSpc>
              <a:spcAft>
                <a:spcPts val="600"/>
              </a:spcAft>
            </a:pPr>
            <a:r>
              <a:rPr lang="en-US" b="1" dirty="0"/>
              <a:t>TCDEIR Welcome </a:t>
            </a:r>
            <a:r>
              <a:rPr lang="en-US" dirty="0"/>
              <a:t>- Philomena Morrissey Satre</a:t>
            </a:r>
          </a:p>
          <a:p>
            <a:pPr defTabSz="914400">
              <a:lnSpc>
                <a:spcPct val="90000"/>
              </a:lnSpc>
              <a:spcAft>
                <a:spcPts val="600"/>
              </a:spcAft>
            </a:pPr>
            <a:r>
              <a:rPr lang="en-US" b="1" dirty="0"/>
              <a:t>Joffrey Wilson: VP DEI Mortenson</a:t>
            </a:r>
          </a:p>
          <a:p>
            <a:pPr marL="285750" indent="-285750">
              <a:spcBef>
                <a:spcPts val="0"/>
              </a:spcBef>
              <a:spcAft>
                <a:spcPts val="0"/>
              </a:spcAft>
              <a:buFont typeface="Arial" panose="020B0604020202020204" pitchFamily="34" charset="0"/>
              <a:buChar char="•"/>
            </a:pPr>
            <a:r>
              <a:rPr lang="en-US" dirty="0"/>
              <a:t>Mortenson-DEI Overview-Religion and Culture efforts</a:t>
            </a:r>
            <a:endParaRPr lang="en-US" dirty="0">
              <a:effectLst/>
            </a:endParaRPr>
          </a:p>
          <a:p>
            <a:pPr>
              <a:spcBef>
                <a:spcPts val="0"/>
              </a:spcBef>
              <a:spcAft>
                <a:spcPts val="0"/>
              </a:spcAft>
            </a:pPr>
            <a:r>
              <a:rPr lang="en-US" b="1" dirty="0"/>
              <a:t>Najeeba Syeed</a:t>
            </a:r>
            <a:r>
              <a:rPr lang="en-US" dirty="0"/>
              <a:t> </a:t>
            </a:r>
            <a:r>
              <a:rPr lang="en-US" b="1" dirty="0"/>
              <a:t>College Endowed Chair and Executive Director of Interfaith Institute at Augsburg .</a:t>
            </a:r>
          </a:p>
          <a:p>
            <a:pPr marL="285750" indent="-285750">
              <a:spcBef>
                <a:spcPts val="0"/>
              </a:spcBef>
              <a:spcAft>
                <a:spcPts val="0"/>
              </a:spcAft>
              <a:buFont typeface="Arial" panose="020B0604020202020204" pitchFamily="34" charset="0"/>
              <a:buChar char="•"/>
            </a:pPr>
            <a:r>
              <a:rPr lang="en-US" dirty="0">
                <a:effectLst/>
              </a:rPr>
              <a:t>Interfaith Institute Overview and presentation</a:t>
            </a:r>
          </a:p>
          <a:p>
            <a:pPr defTabSz="914400">
              <a:lnSpc>
                <a:spcPct val="90000"/>
              </a:lnSpc>
              <a:spcAft>
                <a:spcPts val="600"/>
              </a:spcAft>
            </a:pPr>
            <a:r>
              <a:rPr lang="en-US" b="1" dirty="0"/>
              <a:t>Breakout Discussions </a:t>
            </a:r>
          </a:p>
          <a:p>
            <a:pPr defTabSz="914400">
              <a:lnSpc>
                <a:spcPct val="90000"/>
              </a:lnSpc>
              <a:spcAft>
                <a:spcPts val="600"/>
              </a:spcAft>
            </a:pPr>
            <a:r>
              <a:rPr lang="en-US" b="1" dirty="0"/>
              <a:t>Breakout room report outs</a:t>
            </a:r>
          </a:p>
          <a:p>
            <a:pPr defTabSz="914400">
              <a:lnSpc>
                <a:spcPct val="90000"/>
              </a:lnSpc>
              <a:spcAft>
                <a:spcPts val="600"/>
              </a:spcAft>
            </a:pPr>
            <a:r>
              <a:rPr lang="en-US" sz="1800" b="1" dirty="0">
                <a:solidFill>
                  <a:srgbClr val="374151"/>
                </a:solidFill>
                <a:effectLst/>
                <a:latin typeface="Calibri" panose="020F0502020204030204" pitchFamily="34" charset="0"/>
                <a:ea typeface="Times New Roman" panose="02020603050405020304" pitchFamily="18" charset="0"/>
              </a:rPr>
              <a:t>Religion and Worldview Diversity Best Practices – </a:t>
            </a:r>
            <a:r>
              <a:rPr lang="en-US" sz="1800" dirty="0">
                <a:solidFill>
                  <a:srgbClr val="374151"/>
                </a:solidFill>
                <a:effectLst/>
                <a:latin typeface="Calibri" panose="020F0502020204030204" pitchFamily="34" charset="0"/>
                <a:ea typeface="Times New Roman" panose="02020603050405020304" pitchFamily="18" charset="0"/>
              </a:rPr>
              <a:t>Najeeba and Joffrey</a:t>
            </a:r>
            <a:endParaRPr lang="en-US" dirty="0"/>
          </a:p>
          <a:p>
            <a:pPr defTabSz="914400">
              <a:lnSpc>
                <a:spcPct val="90000"/>
              </a:lnSpc>
              <a:spcAft>
                <a:spcPts val="600"/>
              </a:spcAft>
            </a:pPr>
            <a:r>
              <a:rPr lang="en-US" b="1" dirty="0"/>
              <a:t>Q &amp; A </a:t>
            </a:r>
            <a:r>
              <a:rPr lang="en-US" dirty="0"/>
              <a:t>- All</a:t>
            </a:r>
          </a:p>
          <a:p>
            <a:pPr defTabSz="914400">
              <a:lnSpc>
                <a:spcPct val="90000"/>
              </a:lnSpc>
              <a:spcAft>
                <a:spcPts val="600"/>
              </a:spcAft>
            </a:pPr>
            <a:r>
              <a:rPr lang="en-US" b="1" dirty="0"/>
              <a:t>Announcements </a:t>
            </a:r>
            <a:r>
              <a:rPr lang="en-US" dirty="0"/>
              <a:t>- Catherine Hurley  and Steve Humerickhouse</a:t>
            </a:r>
          </a:p>
          <a:p>
            <a:pPr defTabSz="914400">
              <a:lnSpc>
                <a:spcPct val="90000"/>
              </a:lnSpc>
              <a:spcAft>
                <a:spcPts val="600"/>
              </a:spcAft>
            </a:pPr>
            <a:r>
              <a:rPr lang="en-US" b="1" dirty="0"/>
              <a:t>TCDEIR Close </a:t>
            </a:r>
            <a:r>
              <a:rPr lang="en-US" dirty="0"/>
              <a:t>- Kevin Lindsey</a:t>
            </a:r>
          </a:p>
        </p:txBody>
      </p:sp>
      <p:pic>
        <p:nvPicPr>
          <p:cNvPr id="9" name="Picture Placeholder 8" descr="Arrows piercing notes">
            <a:extLst>
              <a:ext uri="{FF2B5EF4-FFF2-40B4-BE49-F238E27FC236}">
                <a16:creationId xmlns:a16="http://schemas.microsoft.com/office/drawing/2014/main" id="{F0B6428D-2585-396F-BF6C-4A0CE7522844}"/>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
                    </a14:imgEffect>
                  </a14:imgLayer>
                </a14:imgProps>
              </a:ext>
            </a:extLst>
          </a:blip>
          <a:srcRect l="14172" r="2238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09639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AA2F0-364C-ACEA-E229-CD0FEC44EBD3}"/>
              </a:ext>
            </a:extLst>
          </p:cNvPr>
          <p:cNvSpPr>
            <a:spLocks noGrp="1"/>
          </p:cNvSpPr>
          <p:nvPr>
            <p:ph type="title"/>
          </p:nvPr>
        </p:nvSpPr>
        <p:spPr>
          <a:xfrm>
            <a:off x="485192" y="548640"/>
            <a:ext cx="3956916" cy="5431536"/>
          </a:xfrm>
        </p:spPr>
        <p:txBody>
          <a:bodyPr vert="horz" lIns="91440" tIns="45720" rIns="91440" bIns="45720" rtlCol="0" anchor="ctr">
            <a:normAutofit/>
          </a:bodyPr>
          <a:lstStyle/>
          <a:p>
            <a:r>
              <a:rPr lang="en-US" sz="3600" b="1" dirty="0">
                <a:effectLst>
                  <a:outerShdw blurRad="38100" dist="38100" dir="2700000" algn="tl">
                    <a:srgbClr val="000000">
                      <a:alpha val="43137"/>
                    </a:srgbClr>
                  </a:outerShdw>
                </a:effectLst>
                <a:latin typeface="+mn-lt"/>
              </a:rPr>
              <a:t>Executive Board/Committee </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B55BB5-42EF-E8DF-A609-1C23CA049D96}"/>
              </a:ext>
            </a:extLst>
          </p:cNvPr>
          <p:cNvSpPr txBox="1"/>
          <p:nvPr/>
        </p:nvSpPr>
        <p:spPr>
          <a:xfrm>
            <a:off x="5126418" y="552091"/>
            <a:ext cx="6869066" cy="5431536"/>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1900" b="1" dirty="0"/>
              <a:t>David Walstrom</a:t>
            </a:r>
            <a:r>
              <a:rPr lang="en-US" sz="1900" dirty="0"/>
              <a:t> Apogee Enterprises</a:t>
            </a:r>
          </a:p>
          <a:p>
            <a:pPr marL="285750" indent="-228600" defTabSz="914400">
              <a:lnSpc>
                <a:spcPct val="90000"/>
              </a:lnSpc>
              <a:spcAft>
                <a:spcPts val="600"/>
              </a:spcAft>
              <a:buFont typeface="Arial" panose="020B0604020202020204" pitchFamily="34" charset="0"/>
              <a:buChar char="•"/>
            </a:pPr>
            <a:r>
              <a:rPr lang="en-US" sz="1900" b="1" dirty="0"/>
              <a:t>DJ Bergeron </a:t>
            </a:r>
            <a:r>
              <a:rPr lang="en-US" sz="1900" dirty="0"/>
              <a:t>Bremer Bank </a:t>
            </a:r>
          </a:p>
          <a:p>
            <a:pPr marL="285750" indent="-228600" defTabSz="914400">
              <a:lnSpc>
                <a:spcPct val="90000"/>
              </a:lnSpc>
              <a:spcAft>
                <a:spcPts val="600"/>
              </a:spcAft>
              <a:buFont typeface="Arial" panose="020B0604020202020204" pitchFamily="34" charset="0"/>
              <a:buChar char="•"/>
            </a:pPr>
            <a:r>
              <a:rPr lang="en-US" sz="1900" b="1" dirty="0"/>
              <a:t>Drinal Foster </a:t>
            </a:r>
            <a:r>
              <a:rPr lang="en-US" sz="1900" dirty="0"/>
              <a:t>Wells Fargo</a:t>
            </a:r>
          </a:p>
          <a:p>
            <a:pPr marL="285750" indent="-228600" defTabSz="914400">
              <a:lnSpc>
                <a:spcPct val="90000"/>
              </a:lnSpc>
              <a:spcAft>
                <a:spcPts val="600"/>
              </a:spcAft>
              <a:buFont typeface="Arial" panose="020B0604020202020204" pitchFamily="34" charset="0"/>
              <a:buChar char="•"/>
            </a:pPr>
            <a:r>
              <a:rPr lang="en-US" sz="1900" b="1" dirty="0"/>
              <a:t>Jenna Berneck </a:t>
            </a:r>
            <a:r>
              <a:rPr lang="en-US" sz="1900" dirty="0"/>
              <a:t>Impact at Work and The Minneapolis Foundation </a:t>
            </a:r>
          </a:p>
          <a:p>
            <a:pPr marL="285750" indent="-228600" defTabSz="914400">
              <a:lnSpc>
                <a:spcPct val="90000"/>
              </a:lnSpc>
              <a:spcAft>
                <a:spcPts val="600"/>
              </a:spcAft>
              <a:buFont typeface="Arial" panose="020B0604020202020204" pitchFamily="34" charset="0"/>
              <a:buChar char="•"/>
            </a:pPr>
            <a:r>
              <a:rPr lang="en-US" sz="1900" b="1" dirty="0"/>
              <a:t>Kevin Lindsey *</a:t>
            </a:r>
            <a:r>
              <a:rPr lang="en-US" sz="1900" dirty="0"/>
              <a:t>Humanities Center </a:t>
            </a:r>
            <a:endParaRPr lang="en-US" sz="1900" b="1" dirty="0"/>
          </a:p>
          <a:p>
            <a:pPr marL="285750" indent="-228600" defTabSz="914400">
              <a:lnSpc>
                <a:spcPct val="90000"/>
              </a:lnSpc>
              <a:spcAft>
                <a:spcPts val="600"/>
              </a:spcAft>
              <a:buFont typeface="Arial" panose="020B0604020202020204" pitchFamily="34" charset="0"/>
              <a:buChar char="•"/>
            </a:pPr>
            <a:r>
              <a:rPr lang="en-US" sz="1900" b="1" dirty="0"/>
              <a:t>Patricia Izek</a:t>
            </a:r>
            <a:r>
              <a:rPr lang="en-US" sz="1900" dirty="0"/>
              <a:t> University of MN</a:t>
            </a:r>
          </a:p>
          <a:p>
            <a:pPr marL="285750" indent="-228600" defTabSz="914400">
              <a:lnSpc>
                <a:spcPct val="90000"/>
              </a:lnSpc>
              <a:spcAft>
                <a:spcPts val="600"/>
              </a:spcAft>
              <a:buFont typeface="Arial" panose="020B0604020202020204" pitchFamily="34" charset="0"/>
              <a:buChar char="•"/>
            </a:pPr>
            <a:r>
              <a:rPr lang="en-US" sz="1900" b="1" dirty="0"/>
              <a:t>Philomena Morrissey Satre* </a:t>
            </a:r>
            <a:r>
              <a:rPr lang="en-US" sz="1900" dirty="0"/>
              <a:t>Land O Lakes</a:t>
            </a:r>
          </a:p>
          <a:p>
            <a:pPr marL="285750" indent="-228600" defTabSz="914400">
              <a:lnSpc>
                <a:spcPct val="90000"/>
              </a:lnSpc>
              <a:spcAft>
                <a:spcPts val="600"/>
              </a:spcAft>
              <a:buFont typeface="Arial" panose="020B0604020202020204" pitchFamily="34" charset="0"/>
              <a:buChar char="•"/>
            </a:pPr>
            <a:r>
              <a:rPr lang="en-US" sz="1900" b="1" dirty="0"/>
              <a:t>Adel El Huni </a:t>
            </a:r>
            <a:r>
              <a:rPr lang="en-US" sz="1900" dirty="0"/>
              <a:t>IACTO </a:t>
            </a:r>
          </a:p>
          <a:p>
            <a:pPr marL="285750" indent="-228600" defTabSz="914400">
              <a:lnSpc>
                <a:spcPct val="90000"/>
              </a:lnSpc>
              <a:spcAft>
                <a:spcPts val="600"/>
              </a:spcAft>
              <a:buFont typeface="Arial" panose="020B0604020202020204" pitchFamily="34" charset="0"/>
              <a:buChar char="•"/>
            </a:pPr>
            <a:r>
              <a:rPr lang="en-US" sz="1900" b="1" dirty="0"/>
              <a:t>Anne Doepner </a:t>
            </a:r>
            <a:r>
              <a:rPr lang="en-US" sz="1900" dirty="0"/>
              <a:t>Minnesota Vikings</a:t>
            </a:r>
          </a:p>
          <a:p>
            <a:pPr marL="285750" indent="-228600" defTabSz="914400">
              <a:lnSpc>
                <a:spcPct val="90000"/>
              </a:lnSpc>
              <a:spcAft>
                <a:spcPts val="600"/>
              </a:spcAft>
              <a:buFont typeface="Arial" panose="020B0604020202020204" pitchFamily="34" charset="0"/>
              <a:buChar char="•"/>
            </a:pPr>
            <a:r>
              <a:rPr lang="en-US" sz="1900" b="1" dirty="0"/>
              <a:t>Todd Williams </a:t>
            </a:r>
            <a:r>
              <a:rPr lang="en-US" sz="1900" dirty="0"/>
              <a:t>University of MN/TBW Consulting</a:t>
            </a:r>
          </a:p>
          <a:p>
            <a:pPr marL="285750" indent="-228600" defTabSz="914400">
              <a:lnSpc>
                <a:spcPct val="90000"/>
              </a:lnSpc>
              <a:spcAft>
                <a:spcPts val="600"/>
              </a:spcAft>
              <a:buFont typeface="Arial" panose="020B0604020202020204" pitchFamily="34" charset="0"/>
              <a:buChar char="•"/>
            </a:pPr>
            <a:r>
              <a:rPr lang="en-US" sz="1900" b="1" dirty="0"/>
              <a:t>Monica Ibarra </a:t>
            </a:r>
            <a:r>
              <a:rPr lang="en-US" sz="1900" dirty="0"/>
              <a:t>Mayo Clinic</a:t>
            </a:r>
          </a:p>
          <a:p>
            <a:pPr marL="57150" defTabSz="914400">
              <a:lnSpc>
                <a:spcPct val="90000"/>
              </a:lnSpc>
              <a:spcAft>
                <a:spcPts val="600"/>
              </a:spcAft>
            </a:pPr>
            <a:endParaRPr lang="en-US" sz="1900" dirty="0"/>
          </a:p>
          <a:p>
            <a:pPr marL="57150" defTabSz="914400">
              <a:lnSpc>
                <a:spcPct val="90000"/>
              </a:lnSpc>
              <a:spcAft>
                <a:spcPts val="600"/>
              </a:spcAft>
            </a:pPr>
            <a:r>
              <a:rPr lang="en-US" sz="1900" dirty="0"/>
              <a:t>*Co-Chairs</a:t>
            </a:r>
          </a:p>
        </p:txBody>
      </p:sp>
    </p:spTree>
    <p:extLst>
      <p:ext uri="{BB962C8B-B14F-4D97-AF65-F5344CB8AC3E}">
        <p14:creationId xmlns:p14="http://schemas.microsoft.com/office/powerpoint/2010/main" val="341288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A1818B-8B84-A730-B4BB-BC916D702F33}"/>
              </a:ext>
            </a:extLst>
          </p:cNvPr>
          <p:cNvSpPr>
            <a:spLocks noGrp="1"/>
          </p:cNvSpPr>
          <p:nvPr>
            <p:ph type="title"/>
          </p:nvPr>
        </p:nvSpPr>
        <p:spPr>
          <a:xfrm>
            <a:off x="890338" y="640080"/>
            <a:ext cx="3734014" cy="3566160"/>
          </a:xfrm>
        </p:spPr>
        <p:txBody>
          <a:bodyPr vert="horz" lIns="91440" tIns="45720" rIns="91440" bIns="45720" rtlCol="0" anchor="b">
            <a:noAutofit/>
          </a:bodyPr>
          <a:lstStyle/>
          <a:p>
            <a:r>
              <a:rPr lang="en-US" sz="2800" b="1" dirty="0">
                <a:effectLst>
                  <a:outerShdw blurRad="38100" dist="38100" dir="2700000" algn="tl">
                    <a:srgbClr val="000000">
                      <a:alpha val="43137"/>
                    </a:srgbClr>
                  </a:outerShdw>
                </a:effectLst>
                <a:latin typeface="+mn-lt"/>
              </a:rPr>
              <a:t>Thank You to our Planning team! </a:t>
            </a:r>
            <a:br>
              <a:rPr lang="en-US" sz="2800" b="1" dirty="0">
                <a:effectLst>
                  <a:outerShdw blurRad="38100" dist="38100" dir="2700000" algn="tl">
                    <a:srgbClr val="000000">
                      <a:alpha val="43137"/>
                    </a:srgbClr>
                  </a:outerShdw>
                </a:effectLst>
                <a:latin typeface="+mn-lt"/>
              </a:rPr>
            </a:br>
            <a:r>
              <a:rPr lang="en-US" sz="2800" dirty="0">
                <a:effectLst>
                  <a:outerShdw blurRad="38100" dist="38100" dir="2700000" algn="tl">
                    <a:srgbClr val="000000">
                      <a:alpha val="43137"/>
                    </a:srgbClr>
                  </a:outerShdw>
                </a:effectLst>
                <a:latin typeface="+mn-lt"/>
              </a:rPr>
              <a:t>Joffrey Wilson </a:t>
            </a:r>
            <a:br>
              <a:rPr lang="en-US" sz="2800" dirty="0">
                <a:effectLst>
                  <a:outerShdw blurRad="38100" dist="38100" dir="2700000" algn="tl">
                    <a:srgbClr val="000000">
                      <a:alpha val="43137"/>
                    </a:srgbClr>
                  </a:outerShdw>
                </a:effectLst>
                <a:latin typeface="+mn-lt"/>
              </a:rPr>
            </a:br>
            <a:r>
              <a:rPr lang="en-US" sz="2800" dirty="0">
                <a:effectLst>
                  <a:outerShdw blurRad="38100" dist="38100" dir="2700000" algn="tl">
                    <a:srgbClr val="000000">
                      <a:alpha val="43137"/>
                    </a:srgbClr>
                  </a:outerShdw>
                </a:effectLst>
                <a:latin typeface="+mn-lt"/>
              </a:rPr>
              <a:t>Najeeba Syeed Catherine Hurley Michon True-Smith</a:t>
            </a:r>
            <a:br>
              <a:rPr lang="en-US" sz="2800" dirty="0">
                <a:effectLst>
                  <a:outerShdw blurRad="38100" dist="38100" dir="2700000" algn="tl">
                    <a:srgbClr val="000000">
                      <a:alpha val="43137"/>
                    </a:srgbClr>
                  </a:outerShdw>
                </a:effectLst>
                <a:latin typeface="+mn-lt"/>
              </a:rPr>
            </a:br>
            <a:r>
              <a:rPr lang="en-US" sz="2800" dirty="0">
                <a:effectLst>
                  <a:outerShdw blurRad="38100" dist="38100" dir="2700000" algn="tl">
                    <a:srgbClr val="000000">
                      <a:alpha val="43137"/>
                    </a:srgbClr>
                  </a:outerShdw>
                </a:effectLst>
                <a:latin typeface="+mn-lt"/>
              </a:rPr>
              <a:t>Mussie </a:t>
            </a:r>
            <a:r>
              <a:rPr lang="en-US" sz="2800" dirty="0" err="1">
                <a:effectLst>
                  <a:outerShdw blurRad="38100" dist="38100" dir="2700000" algn="tl">
                    <a:srgbClr val="000000">
                      <a:alpha val="43137"/>
                    </a:srgbClr>
                  </a:outerShdw>
                </a:effectLst>
                <a:latin typeface="+mn-lt"/>
              </a:rPr>
              <a:t>Temnew</a:t>
            </a:r>
            <a:r>
              <a:rPr lang="en-US" sz="2800" dirty="0">
                <a:effectLst>
                  <a:outerShdw blurRad="38100" dist="38100" dir="2700000" algn="tl">
                    <a:srgbClr val="000000">
                      <a:alpha val="43137"/>
                    </a:srgbClr>
                  </a:outerShdw>
                </a:effectLst>
                <a:latin typeface="+mn-lt"/>
              </a:rPr>
              <a:t> </a:t>
            </a:r>
            <a:br>
              <a:rPr lang="en-US" sz="2800" dirty="0">
                <a:effectLst>
                  <a:outerShdw blurRad="38100" dist="38100" dir="2700000" algn="tl">
                    <a:srgbClr val="000000">
                      <a:alpha val="43137"/>
                    </a:srgbClr>
                  </a:outerShdw>
                </a:effectLst>
                <a:latin typeface="+mn-lt"/>
              </a:rPr>
            </a:br>
            <a:r>
              <a:rPr lang="en-US" sz="2800" dirty="0">
                <a:effectLst>
                  <a:outerShdw blurRad="38100" dist="38100" dir="2700000" algn="tl">
                    <a:srgbClr val="000000">
                      <a:alpha val="43137"/>
                    </a:srgbClr>
                  </a:outerShdw>
                </a:effectLst>
                <a:latin typeface="+mn-lt"/>
              </a:rPr>
              <a:t>Monica Ibarra-TCDEIR</a:t>
            </a:r>
            <a:br>
              <a:rPr lang="en-US" sz="2800" dirty="0">
                <a:effectLst>
                  <a:outerShdw blurRad="38100" dist="38100" dir="2700000" algn="tl">
                    <a:srgbClr val="000000">
                      <a:alpha val="43137"/>
                    </a:srgbClr>
                  </a:outerShdw>
                </a:effectLst>
                <a:latin typeface="+mn-lt"/>
              </a:rPr>
            </a:br>
            <a:r>
              <a:rPr lang="en-US" sz="2800" dirty="0">
                <a:effectLst>
                  <a:outerShdw blurRad="38100" dist="38100" dir="2700000" algn="tl">
                    <a:srgbClr val="000000">
                      <a:alpha val="43137"/>
                    </a:srgbClr>
                  </a:outerShdw>
                </a:effectLst>
                <a:latin typeface="+mn-lt"/>
              </a:rPr>
              <a:t>Anne Doepner-TCDEIR</a:t>
            </a:r>
            <a:br>
              <a:rPr lang="en-US" sz="2800" dirty="0">
                <a:effectLst>
                  <a:outerShdw blurRad="38100" dist="38100" dir="2700000" algn="tl">
                    <a:srgbClr val="000000">
                      <a:alpha val="43137"/>
                    </a:srgbClr>
                  </a:outerShdw>
                </a:effectLst>
                <a:latin typeface="+mn-lt"/>
              </a:rPr>
            </a:br>
            <a:endParaRPr lang="en-US" sz="2800" b="1" dirty="0">
              <a:effectLst>
                <a:outerShdw blurRad="38100" dist="38100" dir="2700000" algn="tl">
                  <a:srgbClr val="000000">
                    <a:alpha val="43137"/>
                  </a:srgbClr>
                </a:outerShdw>
              </a:effectLst>
              <a:latin typeface="+mn-lt"/>
            </a:endParaRP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6C540EA1-4B30-09D8-8895-0BEF03959279}"/>
              </a:ext>
            </a:extLst>
          </p:cNvPr>
          <p:cNvPicPr>
            <a:picLocks noChangeAspect="1"/>
          </p:cNvPicPr>
          <p:nvPr/>
        </p:nvPicPr>
        <p:blipFill rotWithShape="1">
          <a:blip r:embed="rId2">
            <a:extLst>
              <a:ext uri="{28A0092B-C50C-407E-A947-70E740481C1C}">
                <a14:useLocalDpi xmlns:a14="http://schemas.microsoft.com/office/drawing/2010/main" val="0"/>
              </a:ext>
            </a:extLst>
          </a:blip>
          <a:srcRect t="264" b="3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9442805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L with logo">
  <a:themeElements>
    <a:clrScheme name="LOL color palette">
      <a:dk1>
        <a:srgbClr val="38383B"/>
      </a:dk1>
      <a:lt1>
        <a:srgbClr val="D1CCBD"/>
      </a:lt1>
      <a:dk2>
        <a:srgbClr val="204F56"/>
      </a:dk2>
      <a:lt2>
        <a:srgbClr val="97C0BB"/>
      </a:lt2>
      <a:accent1>
        <a:srgbClr val="808078"/>
      </a:accent1>
      <a:accent2>
        <a:srgbClr val="E87622"/>
      </a:accent2>
      <a:accent3>
        <a:srgbClr val="E5A62B"/>
      </a:accent3>
      <a:accent4>
        <a:srgbClr val="00B1AD"/>
      </a:accent4>
      <a:accent5>
        <a:srgbClr val="D1CCBD"/>
      </a:accent5>
      <a:accent6>
        <a:srgbClr val="204F56"/>
      </a:accent6>
      <a:hlink>
        <a:srgbClr val="38383B"/>
      </a:hlink>
      <a:folHlink>
        <a:srgbClr val="3838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outerShdw blurRad="40000" dist="23000" dir="5400000" rotWithShape="0">
            <a:schemeClr val="tx2">
              <a:alpha val="35000"/>
            </a:schemeClr>
          </a:outerShdw>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8 LOL Temp">
  <a:themeElements>
    <a:clrScheme name="LOL Corporate">
      <a:dk1>
        <a:srgbClr val="38373A"/>
      </a:dk1>
      <a:lt1>
        <a:srgbClr val="CBC9BB"/>
      </a:lt1>
      <a:dk2>
        <a:srgbClr val="214E55"/>
      </a:dk2>
      <a:lt2>
        <a:srgbClr val="94C2BB"/>
      </a:lt2>
      <a:accent1>
        <a:srgbClr val="7E7F77"/>
      </a:accent1>
      <a:accent2>
        <a:srgbClr val="E47E2E"/>
      </a:accent2>
      <a:accent3>
        <a:srgbClr val="E6A62B"/>
      </a:accent3>
      <a:accent4>
        <a:srgbClr val="49B0AC"/>
      </a:accent4>
      <a:accent5>
        <a:srgbClr val="CBC9BB"/>
      </a:accent5>
      <a:accent6>
        <a:srgbClr val="214E55"/>
      </a:accent6>
      <a:hlink>
        <a:srgbClr val="37363A"/>
      </a:hlink>
      <a:folHlink>
        <a:srgbClr val="38373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outerShdw blurRad="40000" dist="23000" dir="5400000" rotWithShape="0">
            <a:schemeClr val="tx2">
              <a:alpha val="35000"/>
            </a:schemeClr>
          </a:outerShdw>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2018 LOL Temp" id="{08F42958-597F-4D6F-849A-EB4FBE74B03C}" vid="{21E1F401-DEB6-4A27-9EE3-A6D70FFB7BF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201</Words>
  <Application>Microsoft Office PowerPoint</Application>
  <PresentationFormat>Widescreen</PresentationFormat>
  <Paragraphs>35</Paragraphs>
  <Slides>5</Slides>
  <Notes>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vt:i4>
      </vt:variant>
    </vt:vector>
  </HeadingPairs>
  <TitlesOfParts>
    <vt:vector size="21" baseType="lpstr">
      <vt:lpstr>Arial</vt:lpstr>
      <vt:lpstr>Arial Bold</vt:lpstr>
      <vt:lpstr>Arial Narrow</vt:lpstr>
      <vt:lpstr>Arial Regular</vt:lpstr>
      <vt:lpstr>Calibri</vt:lpstr>
      <vt:lpstr>Calibri Light</vt:lpstr>
      <vt:lpstr>Calibri Regular</vt:lpstr>
      <vt:lpstr>Cervo Neue Bold Neue</vt:lpstr>
      <vt:lpstr>Cervo Neue SemiBold Neue</vt:lpstr>
      <vt:lpstr>DIN Alternate</vt:lpstr>
      <vt:lpstr>DIN Next LT Pro</vt:lpstr>
      <vt:lpstr>Kulturista SemiBold</vt:lpstr>
      <vt:lpstr>1_Office Theme</vt:lpstr>
      <vt:lpstr>LOL with logo</vt:lpstr>
      <vt:lpstr>2018 LOL Temp</vt:lpstr>
      <vt:lpstr>Office Theme</vt:lpstr>
      <vt:lpstr>PowerPoint Presentation</vt:lpstr>
      <vt:lpstr>PowerPoint Presentation</vt:lpstr>
      <vt:lpstr>Agenda</vt:lpstr>
      <vt:lpstr>Executive Board/Committee </vt:lpstr>
      <vt:lpstr>Thank You to our Planning team!  Joffrey Wilson  Najeeba Syeed Catherine Hurley Michon True-Smith Mussie Temnew  Monica Ibarra-TCDEIR Anne Doepner-TCDEIR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Satre, Philomena</dc:creator>
  <cp:lastModifiedBy>Jenna Berneck</cp:lastModifiedBy>
  <cp:revision>6</cp:revision>
  <dcterms:created xsi:type="dcterms:W3CDTF">2023-02-15T20:48:34Z</dcterms:created>
  <dcterms:modified xsi:type="dcterms:W3CDTF">2024-04-22T19:09:15Z</dcterms:modified>
</cp:coreProperties>
</file>