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65" r:id="rId5"/>
    <p:sldId id="261" r:id="rId6"/>
    <p:sldId id="268" r:id="rId7"/>
    <p:sldId id="262" r:id="rId8"/>
    <p:sldId id="267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3CA8B-1823-4442-A1BB-293B747975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F59002-FE37-42B9-9D98-D31774470612}">
      <dgm:prSet/>
      <dgm:spPr/>
      <dgm:t>
        <a:bodyPr/>
        <a:lstStyle/>
        <a:p>
          <a:pPr>
            <a:defRPr cap="all"/>
          </a:pPr>
          <a:r>
            <a:rPr lang="en-US"/>
            <a:t>Increased Irritability			Increased Worry thoughts</a:t>
          </a:r>
        </a:p>
      </dgm:t>
    </dgm:pt>
    <dgm:pt modelId="{B9110881-B674-4D26-889A-A7254CDBEFC9}" type="parTrans" cxnId="{00CF4DA0-8483-4F61-9E51-08F286CDF712}">
      <dgm:prSet/>
      <dgm:spPr/>
      <dgm:t>
        <a:bodyPr/>
        <a:lstStyle/>
        <a:p>
          <a:endParaRPr lang="en-US"/>
        </a:p>
      </dgm:t>
    </dgm:pt>
    <dgm:pt modelId="{0AE1DEE8-EC42-4469-AFFE-124DCA452463}" type="sibTrans" cxnId="{00CF4DA0-8483-4F61-9E51-08F286CDF712}">
      <dgm:prSet/>
      <dgm:spPr/>
      <dgm:t>
        <a:bodyPr/>
        <a:lstStyle/>
        <a:p>
          <a:endParaRPr lang="en-US"/>
        </a:p>
      </dgm:t>
    </dgm:pt>
    <dgm:pt modelId="{C70AAFB9-41DD-42A4-B4D4-E99BA7FB12F3}">
      <dgm:prSet/>
      <dgm:spPr/>
      <dgm:t>
        <a:bodyPr/>
        <a:lstStyle/>
        <a:p>
          <a:pPr>
            <a:defRPr cap="all"/>
          </a:pPr>
          <a:r>
            <a:rPr lang="en-US"/>
            <a:t>Binge Watching, surfing, etc		Increased isolation</a:t>
          </a:r>
        </a:p>
      </dgm:t>
    </dgm:pt>
    <dgm:pt modelId="{307707D3-72A9-4D24-BEF7-406B10DE61B9}" type="parTrans" cxnId="{88E358A6-8BE4-4B46-99C2-2B5B76129276}">
      <dgm:prSet/>
      <dgm:spPr/>
      <dgm:t>
        <a:bodyPr/>
        <a:lstStyle/>
        <a:p>
          <a:endParaRPr lang="en-US"/>
        </a:p>
      </dgm:t>
    </dgm:pt>
    <dgm:pt modelId="{6BD609F0-3269-4222-A793-9F1537F6DD2F}" type="sibTrans" cxnId="{88E358A6-8BE4-4B46-99C2-2B5B76129276}">
      <dgm:prSet/>
      <dgm:spPr/>
      <dgm:t>
        <a:bodyPr/>
        <a:lstStyle/>
        <a:p>
          <a:endParaRPr lang="en-US"/>
        </a:p>
      </dgm:t>
    </dgm:pt>
    <dgm:pt modelId="{EAC6B040-362F-49AB-A4BB-44F84C98D2E9}">
      <dgm:prSet/>
      <dgm:spPr/>
      <dgm:t>
        <a:bodyPr/>
        <a:lstStyle/>
        <a:p>
          <a:pPr>
            <a:defRPr cap="all"/>
          </a:pPr>
          <a:r>
            <a:rPr lang="en-US"/>
            <a:t>Feeling Nervous, Anxious		Poor appetite or Overeating</a:t>
          </a:r>
        </a:p>
      </dgm:t>
    </dgm:pt>
    <dgm:pt modelId="{D0F79E7D-44D0-454A-BF4F-E034CB594CDB}" type="parTrans" cxnId="{03774563-00B1-4F8B-98CA-CC8CF59945CF}">
      <dgm:prSet/>
      <dgm:spPr/>
      <dgm:t>
        <a:bodyPr/>
        <a:lstStyle/>
        <a:p>
          <a:endParaRPr lang="en-US"/>
        </a:p>
      </dgm:t>
    </dgm:pt>
    <dgm:pt modelId="{666D36B1-B157-4498-87DD-E8438C82B17A}" type="sibTrans" cxnId="{03774563-00B1-4F8B-98CA-CC8CF59945CF}">
      <dgm:prSet/>
      <dgm:spPr/>
      <dgm:t>
        <a:bodyPr/>
        <a:lstStyle/>
        <a:p>
          <a:endParaRPr lang="en-US"/>
        </a:p>
      </dgm:t>
    </dgm:pt>
    <dgm:pt modelId="{C9DDBB13-576F-459A-A745-E0F427E82C91}">
      <dgm:prSet/>
      <dgm:spPr/>
      <dgm:t>
        <a:bodyPr/>
        <a:lstStyle/>
        <a:p>
          <a:pPr>
            <a:defRPr cap="all"/>
          </a:pPr>
          <a:r>
            <a:rPr lang="en-US"/>
            <a:t>Increased Fatigue				Trouble Concentrating</a:t>
          </a:r>
        </a:p>
      </dgm:t>
    </dgm:pt>
    <dgm:pt modelId="{2BDC4C9D-FB7F-4221-BC00-C61CA8DEA24E}" type="parTrans" cxnId="{8670D14E-5EC2-40A1-B9B8-A5F164642A6D}">
      <dgm:prSet/>
      <dgm:spPr/>
      <dgm:t>
        <a:bodyPr/>
        <a:lstStyle/>
        <a:p>
          <a:endParaRPr lang="en-US"/>
        </a:p>
      </dgm:t>
    </dgm:pt>
    <dgm:pt modelId="{393A5726-AE81-4000-8DB9-580B71261182}" type="sibTrans" cxnId="{8670D14E-5EC2-40A1-B9B8-A5F164642A6D}">
      <dgm:prSet/>
      <dgm:spPr/>
      <dgm:t>
        <a:bodyPr/>
        <a:lstStyle/>
        <a:p>
          <a:endParaRPr lang="en-US"/>
        </a:p>
      </dgm:t>
    </dgm:pt>
    <dgm:pt modelId="{122BD9F8-C941-40A3-A249-B9E689F79243}">
      <dgm:prSet/>
      <dgm:spPr/>
      <dgm:t>
        <a:bodyPr/>
        <a:lstStyle/>
        <a:p>
          <a:pPr>
            <a:defRPr cap="all"/>
          </a:pPr>
          <a:r>
            <a:rPr lang="en-US"/>
            <a:t>Increased Sadness			Decreased Productivity</a:t>
          </a:r>
        </a:p>
      </dgm:t>
    </dgm:pt>
    <dgm:pt modelId="{A1D9D1C7-B8FD-4F97-AE79-970A0EEA166F}" type="parTrans" cxnId="{D205C2A8-ECDF-4A6B-AAE3-CDC8C35875E7}">
      <dgm:prSet/>
      <dgm:spPr/>
      <dgm:t>
        <a:bodyPr/>
        <a:lstStyle/>
        <a:p>
          <a:endParaRPr lang="en-US"/>
        </a:p>
      </dgm:t>
    </dgm:pt>
    <dgm:pt modelId="{67F43C33-FCAC-4753-9F6E-F23CE5B44681}" type="sibTrans" cxnId="{D205C2A8-ECDF-4A6B-AAE3-CDC8C35875E7}">
      <dgm:prSet/>
      <dgm:spPr/>
      <dgm:t>
        <a:bodyPr/>
        <a:lstStyle/>
        <a:p>
          <a:endParaRPr lang="en-US"/>
        </a:p>
      </dgm:t>
    </dgm:pt>
    <dgm:pt modelId="{98A4F9AB-5B43-4415-9CC4-6D03099413BC}">
      <dgm:prSet/>
      <dgm:spPr/>
      <dgm:t>
        <a:bodyPr/>
        <a:lstStyle/>
        <a:p>
          <a:pPr>
            <a:defRPr cap="all"/>
          </a:pPr>
          <a:r>
            <a:rPr lang="en-US"/>
            <a:t>Increased Energy				Hypersomnia or Insomnia</a:t>
          </a:r>
        </a:p>
      </dgm:t>
    </dgm:pt>
    <dgm:pt modelId="{B07E1E98-1A19-4D72-9D48-FC34000191EC}" type="parTrans" cxnId="{7584D40A-0AE9-4DD8-9EC8-90E63279B1DE}">
      <dgm:prSet/>
      <dgm:spPr/>
      <dgm:t>
        <a:bodyPr/>
        <a:lstStyle/>
        <a:p>
          <a:endParaRPr lang="en-US"/>
        </a:p>
      </dgm:t>
    </dgm:pt>
    <dgm:pt modelId="{B37841CA-DADF-4AAD-99B9-E5D39A93D776}" type="sibTrans" cxnId="{7584D40A-0AE9-4DD8-9EC8-90E63279B1DE}">
      <dgm:prSet/>
      <dgm:spPr/>
      <dgm:t>
        <a:bodyPr/>
        <a:lstStyle/>
        <a:p>
          <a:endParaRPr lang="en-US"/>
        </a:p>
      </dgm:t>
    </dgm:pt>
    <dgm:pt modelId="{A6390CF3-9504-4F01-9349-C22832286AA4}" type="pres">
      <dgm:prSet presAssocID="{3EC3CA8B-1823-4442-A1BB-293B74797507}" presName="root" presStyleCnt="0">
        <dgm:presLayoutVars>
          <dgm:dir/>
          <dgm:resizeHandles val="exact"/>
        </dgm:presLayoutVars>
      </dgm:prSet>
      <dgm:spPr/>
    </dgm:pt>
    <dgm:pt modelId="{F1A24926-04F0-4963-96BC-A32D6AF77FD1}" type="pres">
      <dgm:prSet presAssocID="{7AF59002-FE37-42B9-9D98-D31774470612}" presName="compNode" presStyleCnt="0"/>
      <dgm:spPr/>
    </dgm:pt>
    <dgm:pt modelId="{0E2A6971-39A0-425A-95DD-E1167CA9750F}" type="pres">
      <dgm:prSet presAssocID="{7AF59002-FE37-42B9-9D98-D31774470612}" presName="iconBgRect" presStyleLbl="bgShp" presStyleIdx="0" presStyleCnt="6"/>
      <dgm:spPr/>
    </dgm:pt>
    <dgm:pt modelId="{39BDE254-787A-4A43-BCEB-DE57EFE25734}" type="pres">
      <dgm:prSet presAssocID="{7AF59002-FE37-42B9-9D98-D317744706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9776356-788C-4E25-A545-15CEEF0AB674}" type="pres">
      <dgm:prSet presAssocID="{7AF59002-FE37-42B9-9D98-D31774470612}" presName="spaceRect" presStyleCnt="0"/>
      <dgm:spPr/>
    </dgm:pt>
    <dgm:pt modelId="{3016B2D8-77F7-4859-9F11-600CC2E75204}" type="pres">
      <dgm:prSet presAssocID="{7AF59002-FE37-42B9-9D98-D31774470612}" presName="textRect" presStyleLbl="revTx" presStyleIdx="0" presStyleCnt="6">
        <dgm:presLayoutVars>
          <dgm:chMax val="1"/>
          <dgm:chPref val="1"/>
        </dgm:presLayoutVars>
      </dgm:prSet>
      <dgm:spPr/>
    </dgm:pt>
    <dgm:pt modelId="{2A92C7F8-F784-464B-BB43-787BCF9A8D90}" type="pres">
      <dgm:prSet presAssocID="{0AE1DEE8-EC42-4469-AFFE-124DCA452463}" presName="sibTrans" presStyleCnt="0"/>
      <dgm:spPr/>
    </dgm:pt>
    <dgm:pt modelId="{0754699E-F549-4031-BE84-E9059FB572EA}" type="pres">
      <dgm:prSet presAssocID="{C70AAFB9-41DD-42A4-B4D4-E99BA7FB12F3}" presName="compNode" presStyleCnt="0"/>
      <dgm:spPr/>
    </dgm:pt>
    <dgm:pt modelId="{7CDF2FD2-93F3-467F-91A8-A06CCBA2D69B}" type="pres">
      <dgm:prSet presAssocID="{C70AAFB9-41DD-42A4-B4D4-E99BA7FB12F3}" presName="iconBgRect" presStyleLbl="bgShp" presStyleIdx="1" presStyleCnt="6"/>
      <dgm:spPr/>
    </dgm:pt>
    <dgm:pt modelId="{E96300CE-8951-4C0D-8BA0-03CE8088B9F0}" type="pres">
      <dgm:prSet presAssocID="{C70AAFB9-41DD-42A4-B4D4-E99BA7FB12F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f"/>
        </a:ext>
      </dgm:extLst>
    </dgm:pt>
    <dgm:pt modelId="{D0748955-8759-4D3B-84EB-63F007472AEF}" type="pres">
      <dgm:prSet presAssocID="{C70AAFB9-41DD-42A4-B4D4-E99BA7FB12F3}" presName="spaceRect" presStyleCnt="0"/>
      <dgm:spPr/>
    </dgm:pt>
    <dgm:pt modelId="{7E5BA225-665A-497A-A2CC-E93D41ACABE8}" type="pres">
      <dgm:prSet presAssocID="{C70AAFB9-41DD-42A4-B4D4-E99BA7FB12F3}" presName="textRect" presStyleLbl="revTx" presStyleIdx="1" presStyleCnt="6">
        <dgm:presLayoutVars>
          <dgm:chMax val="1"/>
          <dgm:chPref val="1"/>
        </dgm:presLayoutVars>
      </dgm:prSet>
      <dgm:spPr/>
    </dgm:pt>
    <dgm:pt modelId="{514451C7-9F8B-42E0-B975-6233E77C739B}" type="pres">
      <dgm:prSet presAssocID="{6BD609F0-3269-4222-A793-9F1537F6DD2F}" presName="sibTrans" presStyleCnt="0"/>
      <dgm:spPr/>
    </dgm:pt>
    <dgm:pt modelId="{18373934-124F-4620-B588-AAE9E0EC907A}" type="pres">
      <dgm:prSet presAssocID="{EAC6B040-362F-49AB-A4BB-44F84C98D2E9}" presName="compNode" presStyleCnt="0"/>
      <dgm:spPr/>
    </dgm:pt>
    <dgm:pt modelId="{E8CE8DF0-3A79-44B3-BF08-D34F26E8118E}" type="pres">
      <dgm:prSet presAssocID="{EAC6B040-362F-49AB-A4BB-44F84C98D2E9}" presName="iconBgRect" presStyleLbl="bgShp" presStyleIdx="2" presStyleCnt="6"/>
      <dgm:spPr/>
    </dgm:pt>
    <dgm:pt modelId="{9E420873-7CCD-46CC-9DB1-BB9224816696}" type="pres">
      <dgm:prSet presAssocID="{EAC6B040-362F-49AB-A4BB-44F84C98D2E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7AF52FEA-7D75-4232-87CC-2397E2EDC56B}" type="pres">
      <dgm:prSet presAssocID="{EAC6B040-362F-49AB-A4BB-44F84C98D2E9}" presName="spaceRect" presStyleCnt="0"/>
      <dgm:spPr/>
    </dgm:pt>
    <dgm:pt modelId="{0F38209D-945C-4899-929F-1A964B8D54BA}" type="pres">
      <dgm:prSet presAssocID="{EAC6B040-362F-49AB-A4BB-44F84C98D2E9}" presName="textRect" presStyleLbl="revTx" presStyleIdx="2" presStyleCnt="6">
        <dgm:presLayoutVars>
          <dgm:chMax val="1"/>
          <dgm:chPref val="1"/>
        </dgm:presLayoutVars>
      </dgm:prSet>
      <dgm:spPr/>
    </dgm:pt>
    <dgm:pt modelId="{49B281B7-742D-4F13-BE6D-826D74E20441}" type="pres">
      <dgm:prSet presAssocID="{666D36B1-B157-4498-87DD-E8438C82B17A}" presName="sibTrans" presStyleCnt="0"/>
      <dgm:spPr/>
    </dgm:pt>
    <dgm:pt modelId="{A34E4808-533A-4088-9A05-E337E9D72FA9}" type="pres">
      <dgm:prSet presAssocID="{C9DDBB13-576F-459A-A745-E0F427E82C91}" presName="compNode" presStyleCnt="0"/>
      <dgm:spPr/>
    </dgm:pt>
    <dgm:pt modelId="{086EBAD6-8B7C-4457-834E-7571018A97BD}" type="pres">
      <dgm:prSet presAssocID="{C9DDBB13-576F-459A-A745-E0F427E82C91}" presName="iconBgRect" presStyleLbl="bgShp" presStyleIdx="3" presStyleCnt="6"/>
      <dgm:spPr/>
    </dgm:pt>
    <dgm:pt modelId="{02CBAAD0-0106-4D9C-A173-F2D3FF98A9E5}" type="pres">
      <dgm:prSet presAssocID="{C9DDBB13-576F-459A-A745-E0F427E82C9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8AEF7D21-7EA3-4407-9C84-4B8B33D9E4BA}" type="pres">
      <dgm:prSet presAssocID="{C9DDBB13-576F-459A-A745-E0F427E82C91}" presName="spaceRect" presStyleCnt="0"/>
      <dgm:spPr/>
    </dgm:pt>
    <dgm:pt modelId="{CC4CD672-C8DD-4102-89DA-D85EB0CB5E7C}" type="pres">
      <dgm:prSet presAssocID="{C9DDBB13-576F-459A-A745-E0F427E82C91}" presName="textRect" presStyleLbl="revTx" presStyleIdx="3" presStyleCnt="6">
        <dgm:presLayoutVars>
          <dgm:chMax val="1"/>
          <dgm:chPref val="1"/>
        </dgm:presLayoutVars>
      </dgm:prSet>
      <dgm:spPr/>
    </dgm:pt>
    <dgm:pt modelId="{AE017078-A5D3-48E7-91B1-A07C76D86E1E}" type="pres">
      <dgm:prSet presAssocID="{393A5726-AE81-4000-8DB9-580B71261182}" presName="sibTrans" presStyleCnt="0"/>
      <dgm:spPr/>
    </dgm:pt>
    <dgm:pt modelId="{2220A93F-BA74-45DD-9D1B-E7A122949F9A}" type="pres">
      <dgm:prSet presAssocID="{122BD9F8-C941-40A3-A249-B9E689F79243}" presName="compNode" presStyleCnt="0"/>
      <dgm:spPr/>
    </dgm:pt>
    <dgm:pt modelId="{8FF55A5F-1762-4102-BADA-B332C9A9D7F8}" type="pres">
      <dgm:prSet presAssocID="{122BD9F8-C941-40A3-A249-B9E689F79243}" presName="iconBgRect" presStyleLbl="bgShp" presStyleIdx="4" presStyleCnt="6"/>
      <dgm:spPr/>
    </dgm:pt>
    <dgm:pt modelId="{3A134E5F-E688-4B15-8942-6A34D505D896}" type="pres">
      <dgm:prSet presAssocID="{122BD9F8-C941-40A3-A249-B9E689F7924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C2E8074-3D4C-45AE-92D8-783DD79BAD59}" type="pres">
      <dgm:prSet presAssocID="{122BD9F8-C941-40A3-A249-B9E689F79243}" presName="spaceRect" presStyleCnt="0"/>
      <dgm:spPr/>
    </dgm:pt>
    <dgm:pt modelId="{A337840A-FFDD-4889-8E38-52B6A423E61A}" type="pres">
      <dgm:prSet presAssocID="{122BD9F8-C941-40A3-A249-B9E689F79243}" presName="textRect" presStyleLbl="revTx" presStyleIdx="4" presStyleCnt="6">
        <dgm:presLayoutVars>
          <dgm:chMax val="1"/>
          <dgm:chPref val="1"/>
        </dgm:presLayoutVars>
      </dgm:prSet>
      <dgm:spPr/>
    </dgm:pt>
    <dgm:pt modelId="{CA395F3A-9662-4D3C-A2F6-B78A5706C63F}" type="pres">
      <dgm:prSet presAssocID="{67F43C33-FCAC-4753-9F6E-F23CE5B44681}" presName="sibTrans" presStyleCnt="0"/>
      <dgm:spPr/>
    </dgm:pt>
    <dgm:pt modelId="{7A6D83F8-BE5C-452C-B696-683AFAA5E340}" type="pres">
      <dgm:prSet presAssocID="{98A4F9AB-5B43-4415-9CC4-6D03099413BC}" presName="compNode" presStyleCnt="0"/>
      <dgm:spPr/>
    </dgm:pt>
    <dgm:pt modelId="{EEB6BF74-5321-4713-92D1-8D8FF50A053F}" type="pres">
      <dgm:prSet presAssocID="{98A4F9AB-5B43-4415-9CC4-6D03099413BC}" presName="iconBgRect" presStyleLbl="bgShp" presStyleIdx="5" presStyleCnt="6"/>
      <dgm:spPr/>
    </dgm:pt>
    <dgm:pt modelId="{284F8B97-6051-4E50-8709-9221DB1611F0}" type="pres">
      <dgm:prSet presAssocID="{98A4F9AB-5B43-4415-9CC4-6D03099413B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87B245BD-411B-4563-98B3-3390A4E69D08}" type="pres">
      <dgm:prSet presAssocID="{98A4F9AB-5B43-4415-9CC4-6D03099413BC}" presName="spaceRect" presStyleCnt="0"/>
      <dgm:spPr/>
    </dgm:pt>
    <dgm:pt modelId="{FD4CCD5B-7809-4B89-9A36-BA679C28B05D}" type="pres">
      <dgm:prSet presAssocID="{98A4F9AB-5B43-4415-9CC4-6D03099413B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584D40A-0AE9-4DD8-9EC8-90E63279B1DE}" srcId="{3EC3CA8B-1823-4442-A1BB-293B74797507}" destId="{98A4F9AB-5B43-4415-9CC4-6D03099413BC}" srcOrd="5" destOrd="0" parTransId="{B07E1E98-1A19-4D72-9D48-FC34000191EC}" sibTransId="{B37841CA-DADF-4AAD-99B9-E5D39A93D776}"/>
    <dgm:cxn modelId="{840FD52E-75D3-417F-9691-410901D4B539}" type="presOf" srcId="{EAC6B040-362F-49AB-A4BB-44F84C98D2E9}" destId="{0F38209D-945C-4899-929F-1A964B8D54BA}" srcOrd="0" destOrd="0" presId="urn:microsoft.com/office/officeart/2018/5/layout/IconCircleLabelList"/>
    <dgm:cxn modelId="{03774563-00B1-4F8B-98CA-CC8CF59945CF}" srcId="{3EC3CA8B-1823-4442-A1BB-293B74797507}" destId="{EAC6B040-362F-49AB-A4BB-44F84C98D2E9}" srcOrd="2" destOrd="0" parTransId="{D0F79E7D-44D0-454A-BF4F-E034CB594CDB}" sibTransId="{666D36B1-B157-4498-87DD-E8438C82B17A}"/>
    <dgm:cxn modelId="{8670D14E-5EC2-40A1-B9B8-A5F164642A6D}" srcId="{3EC3CA8B-1823-4442-A1BB-293B74797507}" destId="{C9DDBB13-576F-459A-A745-E0F427E82C91}" srcOrd="3" destOrd="0" parTransId="{2BDC4C9D-FB7F-4221-BC00-C61CA8DEA24E}" sibTransId="{393A5726-AE81-4000-8DB9-580B71261182}"/>
    <dgm:cxn modelId="{00CF4DA0-8483-4F61-9E51-08F286CDF712}" srcId="{3EC3CA8B-1823-4442-A1BB-293B74797507}" destId="{7AF59002-FE37-42B9-9D98-D31774470612}" srcOrd="0" destOrd="0" parTransId="{B9110881-B674-4D26-889A-A7254CDBEFC9}" sibTransId="{0AE1DEE8-EC42-4469-AFFE-124DCA452463}"/>
    <dgm:cxn modelId="{88E358A6-8BE4-4B46-99C2-2B5B76129276}" srcId="{3EC3CA8B-1823-4442-A1BB-293B74797507}" destId="{C70AAFB9-41DD-42A4-B4D4-E99BA7FB12F3}" srcOrd="1" destOrd="0" parTransId="{307707D3-72A9-4D24-BEF7-406B10DE61B9}" sibTransId="{6BD609F0-3269-4222-A793-9F1537F6DD2F}"/>
    <dgm:cxn modelId="{4C6EAEA8-9819-40DA-BADF-61E4DA14CD43}" type="presOf" srcId="{C70AAFB9-41DD-42A4-B4D4-E99BA7FB12F3}" destId="{7E5BA225-665A-497A-A2CC-E93D41ACABE8}" srcOrd="0" destOrd="0" presId="urn:microsoft.com/office/officeart/2018/5/layout/IconCircleLabelList"/>
    <dgm:cxn modelId="{D205C2A8-ECDF-4A6B-AAE3-CDC8C35875E7}" srcId="{3EC3CA8B-1823-4442-A1BB-293B74797507}" destId="{122BD9F8-C941-40A3-A249-B9E689F79243}" srcOrd="4" destOrd="0" parTransId="{A1D9D1C7-B8FD-4F97-AE79-970A0EEA166F}" sibTransId="{67F43C33-FCAC-4753-9F6E-F23CE5B44681}"/>
    <dgm:cxn modelId="{94C00AB4-F52B-4944-B339-923621715E11}" type="presOf" srcId="{C9DDBB13-576F-459A-A745-E0F427E82C91}" destId="{CC4CD672-C8DD-4102-89DA-D85EB0CB5E7C}" srcOrd="0" destOrd="0" presId="urn:microsoft.com/office/officeart/2018/5/layout/IconCircleLabelList"/>
    <dgm:cxn modelId="{25D0FFB7-D0A8-4B37-8DCB-20AF627E18ED}" type="presOf" srcId="{122BD9F8-C941-40A3-A249-B9E689F79243}" destId="{A337840A-FFDD-4889-8E38-52B6A423E61A}" srcOrd="0" destOrd="0" presId="urn:microsoft.com/office/officeart/2018/5/layout/IconCircleLabelList"/>
    <dgm:cxn modelId="{1C777FBE-AFE2-4705-B6AC-77849B5124BA}" type="presOf" srcId="{3EC3CA8B-1823-4442-A1BB-293B74797507}" destId="{A6390CF3-9504-4F01-9349-C22832286AA4}" srcOrd="0" destOrd="0" presId="urn:microsoft.com/office/officeart/2018/5/layout/IconCircleLabelList"/>
    <dgm:cxn modelId="{1F495CC4-7692-47CA-8DCC-22B2D3E183BF}" type="presOf" srcId="{7AF59002-FE37-42B9-9D98-D31774470612}" destId="{3016B2D8-77F7-4859-9F11-600CC2E75204}" srcOrd="0" destOrd="0" presId="urn:microsoft.com/office/officeart/2018/5/layout/IconCircleLabelList"/>
    <dgm:cxn modelId="{E55F5FDF-CC93-4429-8CE3-2B4CDCB6CC92}" type="presOf" srcId="{98A4F9AB-5B43-4415-9CC4-6D03099413BC}" destId="{FD4CCD5B-7809-4B89-9A36-BA679C28B05D}" srcOrd="0" destOrd="0" presId="urn:microsoft.com/office/officeart/2018/5/layout/IconCircleLabelList"/>
    <dgm:cxn modelId="{74ED25F3-BE02-49E6-8657-56D1914248A5}" type="presParOf" srcId="{A6390CF3-9504-4F01-9349-C22832286AA4}" destId="{F1A24926-04F0-4963-96BC-A32D6AF77FD1}" srcOrd="0" destOrd="0" presId="urn:microsoft.com/office/officeart/2018/5/layout/IconCircleLabelList"/>
    <dgm:cxn modelId="{BAD16608-A006-4268-BB81-C4596BA28D22}" type="presParOf" srcId="{F1A24926-04F0-4963-96BC-A32D6AF77FD1}" destId="{0E2A6971-39A0-425A-95DD-E1167CA9750F}" srcOrd="0" destOrd="0" presId="urn:microsoft.com/office/officeart/2018/5/layout/IconCircleLabelList"/>
    <dgm:cxn modelId="{996DE802-587E-4B10-A5AA-6C156866C6CC}" type="presParOf" srcId="{F1A24926-04F0-4963-96BC-A32D6AF77FD1}" destId="{39BDE254-787A-4A43-BCEB-DE57EFE25734}" srcOrd="1" destOrd="0" presId="urn:microsoft.com/office/officeart/2018/5/layout/IconCircleLabelList"/>
    <dgm:cxn modelId="{1DA0B607-7C5B-448B-8FC2-4E0171E7A2F2}" type="presParOf" srcId="{F1A24926-04F0-4963-96BC-A32D6AF77FD1}" destId="{49776356-788C-4E25-A545-15CEEF0AB674}" srcOrd="2" destOrd="0" presId="urn:microsoft.com/office/officeart/2018/5/layout/IconCircleLabelList"/>
    <dgm:cxn modelId="{FFC0025B-12CB-4BD2-A20D-488781C9C9D2}" type="presParOf" srcId="{F1A24926-04F0-4963-96BC-A32D6AF77FD1}" destId="{3016B2D8-77F7-4859-9F11-600CC2E75204}" srcOrd="3" destOrd="0" presId="urn:microsoft.com/office/officeart/2018/5/layout/IconCircleLabelList"/>
    <dgm:cxn modelId="{DED1246B-175B-41F7-9D08-888E92C995F5}" type="presParOf" srcId="{A6390CF3-9504-4F01-9349-C22832286AA4}" destId="{2A92C7F8-F784-464B-BB43-787BCF9A8D90}" srcOrd="1" destOrd="0" presId="urn:microsoft.com/office/officeart/2018/5/layout/IconCircleLabelList"/>
    <dgm:cxn modelId="{BA68D904-8CA0-4A3C-968B-AFCCA6D598CA}" type="presParOf" srcId="{A6390CF3-9504-4F01-9349-C22832286AA4}" destId="{0754699E-F549-4031-BE84-E9059FB572EA}" srcOrd="2" destOrd="0" presId="urn:microsoft.com/office/officeart/2018/5/layout/IconCircleLabelList"/>
    <dgm:cxn modelId="{77C6D233-06DB-4167-AB57-F613B2F15442}" type="presParOf" srcId="{0754699E-F549-4031-BE84-E9059FB572EA}" destId="{7CDF2FD2-93F3-467F-91A8-A06CCBA2D69B}" srcOrd="0" destOrd="0" presId="urn:microsoft.com/office/officeart/2018/5/layout/IconCircleLabelList"/>
    <dgm:cxn modelId="{F5CAB710-DFB9-42BF-93FA-A7EFB2BC421C}" type="presParOf" srcId="{0754699E-F549-4031-BE84-E9059FB572EA}" destId="{E96300CE-8951-4C0D-8BA0-03CE8088B9F0}" srcOrd="1" destOrd="0" presId="urn:microsoft.com/office/officeart/2018/5/layout/IconCircleLabelList"/>
    <dgm:cxn modelId="{E3C87157-CF68-4710-910E-6123C72A56BC}" type="presParOf" srcId="{0754699E-F549-4031-BE84-E9059FB572EA}" destId="{D0748955-8759-4D3B-84EB-63F007472AEF}" srcOrd="2" destOrd="0" presId="urn:microsoft.com/office/officeart/2018/5/layout/IconCircleLabelList"/>
    <dgm:cxn modelId="{9DC6D010-586A-4F10-914B-68BED5D77BC5}" type="presParOf" srcId="{0754699E-F549-4031-BE84-E9059FB572EA}" destId="{7E5BA225-665A-497A-A2CC-E93D41ACABE8}" srcOrd="3" destOrd="0" presId="urn:microsoft.com/office/officeart/2018/5/layout/IconCircleLabelList"/>
    <dgm:cxn modelId="{1B0DCA2B-8A1C-4011-838C-87AF6747CE4F}" type="presParOf" srcId="{A6390CF3-9504-4F01-9349-C22832286AA4}" destId="{514451C7-9F8B-42E0-B975-6233E77C739B}" srcOrd="3" destOrd="0" presId="urn:microsoft.com/office/officeart/2018/5/layout/IconCircleLabelList"/>
    <dgm:cxn modelId="{1BF52E37-0867-48D3-BB23-EEE946E68BFA}" type="presParOf" srcId="{A6390CF3-9504-4F01-9349-C22832286AA4}" destId="{18373934-124F-4620-B588-AAE9E0EC907A}" srcOrd="4" destOrd="0" presId="urn:microsoft.com/office/officeart/2018/5/layout/IconCircleLabelList"/>
    <dgm:cxn modelId="{FEB929A4-FE34-4329-BB5D-BD36AE56FA1C}" type="presParOf" srcId="{18373934-124F-4620-B588-AAE9E0EC907A}" destId="{E8CE8DF0-3A79-44B3-BF08-D34F26E8118E}" srcOrd="0" destOrd="0" presId="urn:microsoft.com/office/officeart/2018/5/layout/IconCircleLabelList"/>
    <dgm:cxn modelId="{AF7DB632-6881-439A-B6BF-4D761C0EAC06}" type="presParOf" srcId="{18373934-124F-4620-B588-AAE9E0EC907A}" destId="{9E420873-7CCD-46CC-9DB1-BB9224816696}" srcOrd="1" destOrd="0" presId="urn:microsoft.com/office/officeart/2018/5/layout/IconCircleLabelList"/>
    <dgm:cxn modelId="{EC878EB7-53FF-4EC6-9B6D-6843156CBBF2}" type="presParOf" srcId="{18373934-124F-4620-B588-AAE9E0EC907A}" destId="{7AF52FEA-7D75-4232-87CC-2397E2EDC56B}" srcOrd="2" destOrd="0" presId="urn:microsoft.com/office/officeart/2018/5/layout/IconCircleLabelList"/>
    <dgm:cxn modelId="{37FAF421-7A77-4A95-A8EF-541047276445}" type="presParOf" srcId="{18373934-124F-4620-B588-AAE9E0EC907A}" destId="{0F38209D-945C-4899-929F-1A964B8D54BA}" srcOrd="3" destOrd="0" presId="urn:microsoft.com/office/officeart/2018/5/layout/IconCircleLabelList"/>
    <dgm:cxn modelId="{5AF21C4E-AF3B-4C4B-8642-95FF22EBFD2B}" type="presParOf" srcId="{A6390CF3-9504-4F01-9349-C22832286AA4}" destId="{49B281B7-742D-4F13-BE6D-826D74E20441}" srcOrd="5" destOrd="0" presId="urn:microsoft.com/office/officeart/2018/5/layout/IconCircleLabelList"/>
    <dgm:cxn modelId="{6D896B30-A9D2-4A11-967D-F004231EC0C4}" type="presParOf" srcId="{A6390CF3-9504-4F01-9349-C22832286AA4}" destId="{A34E4808-533A-4088-9A05-E337E9D72FA9}" srcOrd="6" destOrd="0" presId="urn:microsoft.com/office/officeart/2018/5/layout/IconCircleLabelList"/>
    <dgm:cxn modelId="{2034B709-9E22-4B22-B969-EFA8CAE49895}" type="presParOf" srcId="{A34E4808-533A-4088-9A05-E337E9D72FA9}" destId="{086EBAD6-8B7C-4457-834E-7571018A97BD}" srcOrd="0" destOrd="0" presId="urn:microsoft.com/office/officeart/2018/5/layout/IconCircleLabelList"/>
    <dgm:cxn modelId="{7A083015-9105-4E20-BC31-34589AB6E264}" type="presParOf" srcId="{A34E4808-533A-4088-9A05-E337E9D72FA9}" destId="{02CBAAD0-0106-4D9C-A173-F2D3FF98A9E5}" srcOrd="1" destOrd="0" presId="urn:microsoft.com/office/officeart/2018/5/layout/IconCircleLabelList"/>
    <dgm:cxn modelId="{193A90FB-3AB1-46D5-8FAF-EE4B8F9622C1}" type="presParOf" srcId="{A34E4808-533A-4088-9A05-E337E9D72FA9}" destId="{8AEF7D21-7EA3-4407-9C84-4B8B33D9E4BA}" srcOrd="2" destOrd="0" presId="urn:microsoft.com/office/officeart/2018/5/layout/IconCircleLabelList"/>
    <dgm:cxn modelId="{51785004-157D-490F-9A32-8CE0DB343232}" type="presParOf" srcId="{A34E4808-533A-4088-9A05-E337E9D72FA9}" destId="{CC4CD672-C8DD-4102-89DA-D85EB0CB5E7C}" srcOrd="3" destOrd="0" presId="urn:microsoft.com/office/officeart/2018/5/layout/IconCircleLabelList"/>
    <dgm:cxn modelId="{68FFBBEC-BF48-4ACE-BBBF-2711DA5B4A84}" type="presParOf" srcId="{A6390CF3-9504-4F01-9349-C22832286AA4}" destId="{AE017078-A5D3-48E7-91B1-A07C76D86E1E}" srcOrd="7" destOrd="0" presId="urn:microsoft.com/office/officeart/2018/5/layout/IconCircleLabelList"/>
    <dgm:cxn modelId="{A6EC7BAB-5294-4A57-939A-3794EB213F88}" type="presParOf" srcId="{A6390CF3-9504-4F01-9349-C22832286AA4}" destId="{2220A93F-BA74-45DD-9D1B-E7A122949F9A}" srcOrd="8" destOrd="0" presId="urn:microsoft.com/office/officeart/2018/5/layout/IconCircleLabelList"/>
    <dgm:cxn modelId="{F85D439E-C50F-4E4B-8210-66A94433D143}" type="presParOf" srcId="{2220A93F-BA74-45DD-9D1B-E7A122949F9A}" destId="{8FF55A5F-1762-4102-BADA-B332C9A9D7F8}" srcOrd="0" destOrd="0" presId="urn:microsoft.com/office/officeart/2018/5/layout/IconCircleLabelList"/>
    <dgm:cxn modelId="{B6EB9015-05BF-4A36-A3DB-6745162E9ED8}" type="presParOf" srcId="{2220A93F-BA74-45DD-9D1B-E7A122949F9A}" destId="{3A134E5F-E688-4B15-8942-6A34D505D896}" srcOrd="1" destOrd="0" presId="urn:microsoft.com/office/officeart/2018/5/layout/IconCircleLabelList"/>
    <dgm:cxn modelId="{0C5571FF-5EDA-4257-A931-2338E16723F0}" type="presParOf" srcId="{2220A93F-BA74-45DD-9D1B-E7A122949F9A}" destId="{5C2E8074-3D4C-45AE-92D8-783DD79BAD59}" srcOrd="2" destOrd="0" presId="urn:microsoft.com/office/officeart/2018/5/layout/IconCircleLabelList"/>
    <dgm:cxn modelId="{792A107C-8A58-420B-AEBB-ADF7FAC2D6F2}" type="presParOf" srcId="{2220A93F-BA74-45DD-9D1B-E7A122949F9A}" destId="{A337840A-FFDD-4889-8E38-52B6A423E61A}" srcOrd="3" destOrd="0" presId="urn:microsoft.com/office/officeart/2018/5/layout/IconCircleLabelList"/>
    <dgm:cxn modelId="{A39BB0A8-0E6A-4F36-8303-3777EB948DC6}" type="presParOf" srcId="{A6390CF3-9504-4F01-9349-C22832286AA4}" destId="{CA395F3A-9662-4D3C-A2F6-B78A5706C63F}" srcOrd="9" destOrd="0" presId="urn:microsoft.com/office/officeart/2018/5/layout/IconCircleLabelList"/>
    <dgm:cxn modelId="{54161352-04C4-4790-B028-7C6995064050}" type="presParOf" srcId="{A6390CF3-9504-4F01-9349-C22832286AA4}" destId="{7A6D83F8-BE5C-452C-B696-683AFAA5E340}" srcOrd="10" destOrd="0" presId="urn:microsoft.com/office/officeart/2018/5/layout/IconCircleLabelList"/>
    <dgm:cxn modelId="{C59265AD-C9CE-4B33-A247-ECB7729559BF}" type="presParOf" srcId="{7A6D83F8-BE5C-452C-B696-683AFAA5E340}" destId="{EEB6BF74-5321-4713-92D1-8D8FF50A053F}" srcOrd="0" destOrd="0" presId="urn:microsoft.com/office/officeart/2018/5/layout/IconCircleLabelList"/>
    <dgm:cxn modelId="{32CE75D6-46AC-47E2-B808-E4E2DCC710AA}" type="presParOf" srcId="{7A6D83F8-BE5C-452C-B696-683AFAA5E340}" destId="{284F8B97-6051-4E50-8709-9221DB1611F0}" srcOrd="1" destOrd="0" presId="urn:microsoft.com/office/officeart/2018/5/layout/IconCircleLabelList"/>
    <dgm:cxn modelId="{9206512C-B405-4840-BBB9-4BC2EA794B83}" type="presParOf" srcId="{7A6D83F8-BE5C-452C-B696-683AFAA5E340}" destId="{87B245BD-411B-4563-98B3-3390A4E69D08}" srcOrd="2" destOrd="0" presId="urn:microsoft.com/office/officeart/2018/5/layout/IconCircleLabelList"/>
    <dgm:cxn modelId="{51B84904-09F0-44A8-BC86-7A5C4AF9FE69}" type="presParOf" srcId="{7A6D83F8-BE5C-452C-B696-683AFAA5E340}" destId="{FD4CCD5B-7809-4B89-9A36-BA679C28B0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A6971-39A0-425A-95DD-E1167CA9750F}">
      <dsp:nvSpPr>
        <dsp:cNvPr id="0" name=""/>
        <dsp:cNvSpPr/>
      </dsp:nvSpPr>
      <dsp:spPr>
        <a:xfrm>
          <a:off x="503695" y="295491"/>
          <a:ext cx="1193268" cy="11932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DE254-787A-4A43-BCEB-DE57EFE25734}">
      <dsp:nvSpPr>
        <dsp:cNvPr id="0" name=""/>
        <dsp:cNvSpPr/>
      </dsp:nvSpPr>
      <dsp:spPr>
        <a:xfrm>
          <a:off x="757998" y="549795"/>
          <a:ext cx="684662" cy="684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6B2D8-77F7-4859-9F11-600CC2E75204}">
      <dsp:nvSpPr>
        <dsp:cNvPr id="0" name=""/>
        <dsp:cNvSpPr/>
      </dsp:nvSpPr>
      <dsp:spPr>
        <a:xfrm>
          <a:off x="122240" y="1860433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Increased Irritability			Increased Worry thoughts</a:t>
          </a:r>
        </a:p>
      </dsp:txBody>
      <dsp:txXfrm>
        <a:off x="122240" y="1860433"/>
        <a:ext cx="1956177" cy="720000"/>
      </dsp:txXfrm>
    </dsp:sp>
    <dsp:sp modelId="{7CDF2FD2-93F3-467F-91A8-A06CCBA2D69B}">
      <dsp:nvSpPr>
        <dsp:cNvPr id="0" name=""/>
        <dsp:cNvSpPr/>
      </dsp:nvSpPr>
      <dsp:spPr>
        <a:xfrm>
          <a:off x="2802203" y="295491"/>
          <a:ext cx="1193268" cy="11932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300CE-8951-4C0D-8BA0-03CE8088B9F0}">
      <dsp:nvSpPr>
        <dsp:cNvPr id="0" name=""/>
        <dsp:cNvSpPr/>
      </dsp:nvSpPr>
      <dsp:spPr>
        <a:xfrm>
          <a:off x="3056506" y="549795"/>
          <a:ext cx="684662" cy="6846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A225-665A-497A-A2CC-E93D41ACABE8}">
      <dsp:nvSpPr>
        <dsp:cNvPr id="0" name=""/>
        <dsp:cNvSpPr/>
      </dsp:nvSpPr>
      <dsp:spPr>
        <a:xfrm>
          <a:off x="2420748" y="1860433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Binge Watching, surfing, etc		Increased isolation</a:t>
          </a:r>
        </a:p>
      </dsp:txBody>
      <dsp:txXfrm>
        <a:off x="2420748" y="1860433"/>
        <a:ext cx="1956177" cy="720000"/>
      </dsp:txXfrm>
    </dsp:sp>
    <dsp:sp modelId="{E8CE8DF0-3A79-44B3-BF08-D34F26E8118E}">
      <dsp:nvSpPr>
        <dsp:cNvPr id="0" name=""/>
        <dsp:cNvSpPr/>
      </dsp:nvSpPr>
      <dsp:spPr>
        <a:xfrm>
          <a:off x="5100711" y="295491"/>
          <a:ext cx="1193268" cy="11932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20873-7CCD-46CC-9DB1-BB9224816696}">
      <dsp:nvSpPr>
        <dsp:cNvPr id="0" name=""/>
        <dsp:cNvSpPr/>
      </dsp:nvSpPr>
      <dsp:spPr>
        <a:xfrm>
          <a:off x="5355014" y="549795"/>
          <a:ext cx="684662" cy="6846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8209D-945C-4899-929F-1A964B8D54BA}">
      <dsp:nvSpPr>
        <dsp:cNvPr id="0" name=""/>
        <dsp:cNvSpPr/>
      </dsp:nvSpPr>
      <dsp:spPr>
        <a:xfrm>
          <a:off x="4719257" y="1860433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Feeling Nervous, Anxious		Poor appetite or Overeating</a:t>
          </a:r>
        </a:p>
      </dsp:txBody>
      <dsp:txXfrm>
        <a:off x="4719257" y="1860433"/>
        <a:ext cx="1956177" cy="720000"/>
      </dsp:txXfrm>
    </dsp:sp>
    <dsp:sp modelId="{086EBAD6-8B7C-4457-834E-7571018A97BD}">
      <dsp:nvSpPr>
        <dsp:cNvPr id="0" name=""/>
        <dsp:cNvSpPr/>
      </dsp:nvSpPr>
      <dsp:spPr>
        <a:xfrm>
          <a:off x="503695" y="3069478"/>
          <a:ext cx="1193268" cy="11932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BAAD0-0106-4D9C-A173-F2D3FF98A9E5}">
      <dsp:nvSpPr>
        <dsp:cNvPr id="0" name=""/>
        <dsp:cNvSpPr/>
      </dsp:nvSpPr>
      <dsp:spPr>
        <a:xfrm>
          <a:off x="757998" y="3323781"/>
          <a:ext cx="684662" cy="6846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CD672-C8DD-4102-89DA-D85EB0CB5E7C}">
      <dsp:nvSpPr>
        <dsp:cNvPr id="0" name=""/>
        <dsp:cNvSpPr/>
      </dsp:nvSpPr>
      <dsp:spPr>
        <a:xfrm>
          <a:off x="122240" y="4634420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Increased Fatigue				Trouble Concentrating</a:t>
          </a:r>
        </a:p>
      </dsp:txBody>
      <dsp:txXfrm>
        <a:off x="122240" y="4634420"/>
        <a:ext cx="1956177" cy="720000"/>
      </dsp:txXfrm>
    </dsp:sp>
    <dsp:sp modelId="{8FF55A5F-1762-4102-BADA-B332C9A9D7F8}">
      <dsp:nvSpPr>
        <dsp:cNvPr id="0" name=""/>
        <dsp:cNvSpPr/>
      </dsp:nvSpPr>
      <dsp:spPr>
        <a:xfrm>
          <a:off x="2802203" y="3069478"/>
          <a:ext cx="1193268" cy="11932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34E5F-E688-4B15-8942-6A34D505D896}">
      <dsp:nvSpPr>
        <dsp:cNvPr id="0" name=""/>
        <dsp:cNvSpPr/>
      </dsp:nvSpPr>
      <dsp:spPr>
        <a:xfrm>
          <a:off x="3056506" y="3323781"/>
          <a:ext cx="684662" cy="6846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7840A-FFDD-4889-8E38-52B6A423E61A}">
      <dsp:nvSpPr>
        <dsp:cNvPr id="0" name=""/>
        <dsp:cNvSpPr/>
      </dsp:nvSpPr>
      <dsp:spPr>
        <a:xfrm>
          <a:off x="2420748" y="4634420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Increased Sadness			Decreased Productivity</a:t>
          </a:r>
        </a:p>
      </dsp:txBody>
      <dsp:txXfrm>
        <a:off x="2420748" y="4634420"/>
        <a:ext cx="1956177" cy="720000"/>
      </dsp:txXfrm>
    </dsp:sp>
    <dsp:sp modelId="{EEB6BF74-5321-4713-92D1-8D8FF50A053F}">
      <dsp:nvSpPr>
        <dsp:cNvPr id="0" name=""/>
        <dsp:cNvSpPr/>
      </dsp:nvSpPr>
      <dsp:spPr>
        <a:xfrm>
          <a:off x="5100711" y="3069478"/>
          <a:ext cx="1193268" cy="11932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F8B97-6051-4E50-8709-9221DB1611F0}">
      <dsp:nvSpPr>
        <dsp:cNvPr id="0" name=""/>
        <dsp:cNvSpPr/>
      </dsp:nvSpPr>
      <dsp:spPr>
        <a:xfrm>
          <a:off x="5355014" y="3323781"/>
          <a:ext cx="684662" cy="68466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CCD5B-7809-4B89-9A36-BA679C28B05D}">
      <dsp:nvSpPr>
        <dsp:cNvPr id="0" name=""/>
        <dsp:cNvSpPr/>
      </dsp:nvSpPr>
      <dsp:spPr>
        <a:xfrm>
          <a:off x="4719257" y="4634420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Increased Energy				Hypersomnia or Insomnia</a:t>
          </a:r>
        </a:p>
      </dsp:txBody>
      <dsp:txXfrm>
        <a:off x="4719257" y="4634420"/>
        <a:ext cx="195617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an-introduction-to-nutrition/s05-04-health-factors-and-their-impac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ncynwilson.com/time-managemen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85B5-C16C-49E4-9688-0A863605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Pandemic</a:t>
            </a:r>
            <a:br>
              <a:rPr lang="en-US" dirty="0"/>
            </a:br>
            <a:r>
              <a:rPr lang="en-US" sz="3200" i="1" dirty="0"/>
              <a:t>“Adjustment”</a:t>
            </a:r>
          </a:p>
        </p:txBody>
      </p:sp>
      <p:pic>
        <p:nvPicPr>
          <p:cNvPr id="5" name="Content Placeholder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8612ABCF-0AA2-40C4-8F43-E08E3F6ED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37646" y="2108200"/>
            <a:ext cx="5977034" cy="3760788"/>
          </a:xfrm>
        </p:spPr>
      </p:pic>
    </p:spTree>
    <p:extLst>
      <p:ext uri="{BB962C8B-B14F-4D97-AF65-F5344CB8AC3E}">
        <p14:creationId xmlns:p14="http://schemas.microsoft.com/office/powerpoint/2010/main" val="21999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945B-6E39-4CF8-B498-C70B6A9D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Mental Health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i="1" dirty="0">
                <a:solidFill>
                  <a:schemeClr val="accent1"/>
                </a:solidFill>
              </a:rPr>
              <a:t>“Signs </a:t>
            </a:r>
            <a:br>
              <a:rPr lang="en-US" sz="3600" i="1" dirty="0">
                <a:solidFill>
                  <a:schemeClr val="accent1"/>
                </a:solidFill>
              </a:rPr>
            </a:br>
            <a:r>
              <a:rPr lang="en-US" sz="3600" i="1" dirty="0">
                <a:solidFill>
                  <a:schemeClr val="accent1"/>
                </a:solidFill>
              </a:rPr>
              <a:t>&amp; </a:t>
            </a:r>
            <a:br>
              <a:rPr lang="en-US" sz="3600" i="1" dirty="0">
                <a:solidFill>
                  <a:schemeClr val="accent1"/>
                </a:solidFill>
              </a:rPr>
            </a:br>
            <a:r>
              <a:rPr lang="en-US" sz="3600" i="1" dirty="0">
                <a:solidFill>
                  <a:schemeClr val="accent1"/>
                </a:solidFill>
              </a:rPr>
              <a:t>Symptoms”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A9D284-DFA2-4AC2-9C79-827D56B4E9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29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0C11-F586-417A-866D-5D1E8B7B7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Pandemic hacks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D0FCA-53B0-445A-AE39-F86E18FDD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2143-CD10-4080-8539-5289E26A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Routine</a:t>
            </a:r>
            <a:br>
              <a:rPr lang="en-US" dirty="0"/>
            </a:br>
            <a:r>
              <a:rPr lang="en-US" sz="2800" i="1" dirty="0"/>
              <a:t>“Structure, Reliability, &amp; Predictability”</a:t>
            </a:r>
            <a:endParaRPr lang="en-US" i="1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13E11D-79CA-4EA5-AF83-DBD3C431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756" y="2236763"/>
            <a:ext cx="5809957" cy="3140195"/>
          </a:xfrm>
        </p:spPr>
      </p:pic>
    </p:spTree>
    <p:extLst>
      <p:ext uri="{BB962C8B-B14F-4D97-AF65-F5344CB8AC3E}">
        <p14:creationId xmlns:p14="http://schemas.microsoft.com/office/powerpoint/2010/main" val="60562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D8C2-8913-4539-ADC3-039801F0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Daily Positive Experiences</a:t>
            </a:r>
          </a:p>
        </p:txBody>
      </p:sp>
      <p:pic>
        <p:nvPicPr>
          <p:cNvPr id="5" name="Content Placeholder 4" descr="Woman sitting on chair">
            <a:extLst>
              <a:ext uri="{FF2B5EF4-FFF2-40B4-BE49-F238E27FC236}">
                <a16:creationId xmlns:a16="http://schemas.microsoft.com/office/drawing/2014/main" id="{31DA634C-86EA-495B-9D6E-49E20807F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735" y="2103438"/>
            <a:ext cx="5774530" cy="3849687"/>
          </a:xfrm>
        </p:spPr>
      </p:pic>
    </p:spTree>
    <p:extLst>
      <p:ext uri="{BB962C8B-B14F-4D97-AF65-F5344CB8AC3E}">
        <p14:creationId xmlns:p14="http://schemas.microsoft.com/office/powerpoint/2010/main" val="20798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15DE-F794-46B5-A321-B3978DB6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Daily Mindful Engagement</a:t>
            </a:r>
            <a:br>
              <a:rPr lang="en-US" dirty="0"/>
            </a:br>
            <a:r>
              <a:rPr lang="en-US" sz="2800" i="1" dirty="0"/>
              <a:t>“Present Moment”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E632D-71EF-4BB6-AC3C-E7CE18AD3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“What!”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710D24-4830-46FE-BDDE-11AC9D6836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Observe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Describe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Participate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3FA18-366A-4C75-8F24-53B50BF3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“How!”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6620B9-45F7-409D-8E61-769974420E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One Mindfully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Non-Judgmentally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Effectively</a:t>
            </a:r>
          </a:p>
        </p:txBody>
      </p:sp>
    </p:spTree>
    <p:extLst>
      <p:ext uri="{BB962C8B-B14F-4D97-AF65-F5344CB8AC3E}">
        <p14:creationId xmlns:p14="http://schemas.microsoft.com/office/powerpoint/2010/main" val="143190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C915-94D1-4B15-BCD5-FD5F19FD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 &amp; Connect</a:t>
            </a:r>
            <a:br>
              <a:rPr lang="en-US" dirty="0"/>
            </a:br>
            <a:r>
              <a:rPr lang="en-US" sz="2800" i="1" dirty="0"/>
              <a:t>“Communicate: Emotions, Capacity, Needs”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FC0D-15BF-486C-9214-467EF62F4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Self</a:t>
            </a:r>
          </a:p>
          <a:p>
            <a:pPr algn="ctr"/>
            <a:r>
              <a:rPr lang="en-US" b="1" dirty="0"/>
              <a:t>In this moment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6DF573-FC56-4D14-872C-DC64071DE3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Where am I emotionally?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much Capacity do I have?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are my needs?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can I do about my needs?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do I need from my partner/others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E6F731-6E77-4F9E-A371-EDFB1CE9C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Partner/others</a:t>
            </a:r>
          </a:p>
          <a:p>
            <a:pPr algn="ctr"/>
            <a:r>
              <a:rPr lang="en-US" b="1" dirty="0"/>
              <a:t>In this moment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60F6D3-AB63-438C-91F8-EF7B793FA3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Actively Listen/ Validate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Actively Listen/ Validate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Actively Listen/ Validate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Listen/ Appreciate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Listen, Offer according to CAPACITY, Empathize with compassion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82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{F79D93CC-C094-4846-936F-86D99DE69C17}tf78438558_win32</Template>
  <TotalTime>29</TotalTime>
  <Words>188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Wingdings</vt:lpstr>
      <vt:lpstr>SavonVTI</vt:lpstr>
      <vt:lpstr>Pandemic “Adjustment”</vt:lpstr>
      <vt:lpstr>Mental Health “Signs  &amp;  Symptoms”</vt:lpstr>
      <vt:lpstr>Pandemic hacks</vt:lpstr>
      <vt:lpstr>Creating A Routine “Structure, Reliability, &amp; Predictability”</vt:lpstr>
      <vt:lpstr>Building Daily Positive Experiences</vt:lpstr>
      <vt:lpstr>Daily Mindful Engagement “Present Moment”</vt:lpstr>
      <vt:lpstr>Check &amp; Connect “Communicate: Emotions, Capacity, Needs”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“Adjustment”</dc:title>
  <dc:creator>Abdur Razzaq, Kasim A.</dc:creator>
  <cp:lastModifiedBy>Abdur Razzaq, Kasim A.</cp:lastModifiedBy>
  <cp:revision>1</cp:revision>
  <dcterms:created xsi:type="dcterms:W3CDTF">2021-12-13T23:08:22Z</dcterms:created>
  <dcterms:modified xsi:type="dcterms:W3CDTF">2021-12-13T23:38:01Z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